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6.jpg" ContentType="image/png"/>
  <Override PartName="/ppt/media/image18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8"/>
  </p:notesMasterIdLst>
  <p:sldIdLst>
    <p:sldId id="287" r:id="rId3"/>
    <p:sldId id="288" r:id="rId4"/>
    <p:sldId id="297" r:id="rId5"/>
    <p:sldId id="291" r:id="rId6"/>
    <p:sldId id="308" r:id="rId7"/>
    <p:sldId id="319" r:id="rId8"/>
    <p:sldId id="296" r:id="rId9"/>
    <p:sldId id="315" r:id="rId10"/>
    <p:sldId id="301" r:id="rId11"/>
    <p:sldId id="302" r:id="rId12"/>
    <p:sldId id="303" r:id="rId13"/>
    <p:sldId id="294" r:id="rId14"/>
    <p:sldId id="316" r:id="rId15"/>
    <p:sldId id="300" r:id="rId16"/>
    <p:sldId id="307" r:id="rId17"/>
    <p:sldId id="298" r:id="rId18"/>
    <p:sldId id="313" r:id="rId19"/>
    <p:sldId id="305" r:id="rId20"/>
    <p:sldId id="317" r:id="rId21"/>
    <p:sldId id="299" r:id="rId22"/>
    <p:sldId id="295" r:id="rId23"/>
    <p:sldId id="304" r:id="rId24"/>
    <p:sldId id="311" r:id="rId25"/>
    <p:sldId id="310" r:id="rId26"/>
    <p:sldId id="318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BA5"/>
    <a:srgbClr val="CDBF97"/>
    <a:srgbClr val="8D7545"/>
    <a:srgbClr val="ECE8E5"/>
    <a:srgbClr val="E4CBCB"/>
    <a:srgbClr val="A88755"/>
    <a:srgbClr val="1F2020"/>
    <a:srgbClr val="263B45"/>
    <a:srgbClr val="193B3C"/>
    <a:srgbClr val="4E6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2022/7/26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1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6BB05-E928-4598-A394-832AB4CB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580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466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81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06218" y="6559692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9143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988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902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2022/7/26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4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9B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FF7CD1-43BC-46AF-BC03-EAE2F007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D56FE-BF00-4D7B-96E1-E581E7A0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7161" y="1980058"/>
            <a:ext cx="5903088" cy="2245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5B7979-53BB-4B18-BC66-92081124F6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648" y="1670466"/>
            <a:ext cx="3314218" cy="41427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68108-D286-4CEF-8077-BB4E3514D36B}"/>
              </a:ext>
            </a:extLst>
          </p:cNvPr>
          <p:cNvSpPr txBox="1"/>
          <p:nvPr/>
        </p:nvSpPr>
        <p:spPr>
          <a:xfrm>
            <a:off x="1528916" y="2807534"/>
            <a:ext cx="369332" cy="1868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汇报人：刘竞文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6849D7-F05D-425C-8665-42F7A0FF9970}"/>
              </a:ext>
            </a:extLst>
          </p:cNvPr>
          <p:cNvSpPr/>
          <p:nvPr/>
        </p:nvSpPr>
        <p:spPr>
          <a:xfrm>
            <a:off x="3969442" y="215952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942BF0-556F-4019-8191-3E1833DA1282}"/>
              </a:ext>
            </a:extLst>
          </p:cNvPr>
          <p:cNvSpPr/>
          <p:nvPr/>
        </p:nvSpPr>
        <p:spPr>
          <a:xfrm>
            <a:off x="9927968" y="390389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AEB12E-76BC-4F1D-95AE-71C5B222640E}"/>
              </a:ext>
            </a:extLst>
          </p:cNvPr>
          <p:cNvSpPr/>
          <p:nvPr/>
        </p:nvSpPr>
        <p:spPr>
          <a:xfrm>
            <a:off x="1607050" y="5339833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í$1ídê">
            <a:extLst>
              <a:ext uri="{FF2B5EF4-FFF2-40B4-BE49-F238E27FC236}">
                <a16:creationId xmlns:a16="http://schemas.microsoft.com/office/drawing/2014/main" id="{34E76805-1884-4A7E-A310-D661F5A317C2}"/>
              </a:ext>
            </a:extLst>
          </p:cNvPr>
          <p:cNvSpPr/>
          <p:nvPr/>
        </p:nvSpPr>
        <p:spPr>
          <a:xfrm>
            <a:off x="4924157" y="4376117"/>
            <a:ext cx="5216876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íṩ1ïďè">
            <a:extLst>
              <a:ext uri="{FF2B5EF4-FFF2-40B4-BE49-F238E27FC236}">
                <a16:creationId xmlns:a16="http://schemas.microsoft.com/office/drawing/2014/main" id="{92C5B1C1-B816-42E9-A62E-9742002960FC}"/>
              </a:ext>
            </a:extLst>
          </p:cNvPr>
          <p:cNvSpPr/>
          <p:nvPr/>
        </p:nvSpPr>
        <p:spPr>
          <a:xfrm>
            <a:off x="5324219" y="4373092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9A2C4B11-9641-4C9F-86BE-DDDD3BCA1B25}"/>
              </a:ext>
            </a:extLst>
          </p:cNvPr>
          <p:cNvSpPr/>
          <p:nvPr/>
        </p:nvSpPr>
        <p:spPr>
          <a:xfrm>
            <a:off x="5465511" y="4495292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8E778B-8A88-46B6-9655-2344FEEFAA43}"/>
              </a:ext>
            </a:extLst>
          </p:cNvPr>
          <p:cNvSpPr txBox="1"/>
          <p:nvPr/>
        </p:nvSpPr>
        <p:spPr>
          <a:xfrm>
            <a:off x="6078180" y="4498228"/>
            <a:ext cx="350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智能医疗云台后端系统</a:t>
            </a:r>
          </a:p>
        </p:txBody>
      </p:sp>
    </p:spTree>
    <p:extLst>
      <p:ext uri="{BB962C8B-B14F-4D97-AF65-F5344CB8AC3E}">
        <p14:creationId xmlns:p14="http://schemas.microsoft.com/office/powerpoint/2010/main" val="62252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84">
            <a:extLst>
              <a:ext uri="{FF2B5EF4-FFF2-40B4-BE49-F238E27FC236}">
                <a16:creationId xmlns:a16="http://schemas.microsoft.com/office/drawing/2014/main" id="{E15BA1D6-1D48-4509-B337-10C5036B41AF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B6A36BF4-6CDF-4ABF-AED0-DCD4ECA2920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B115DAB7-7DD8-4A23-90E8-87FA9AD8406B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4B1C3FC-0CE4-4B6D-B5FE-F428F807C193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2D043CAA-78F9-4580-A228-48233A810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16" name="íşḻíḋe">
            <a:extLst>
              <a:ext uri="{FF2B5EF4-FFF2-40B4-BE49-F238E27FC236}">
                <a16:creationId xmlns:a16="http://schemas.microsoft.com/office/drawing/2014/main" id="{603FCDFF-0BDE-4299-86E7-3A841748C7B7}"/>
              </a:ext>
            </a:extLst>
          </p:cNvPr>
          <p:cNvSpPr/>
          <p:nvPr/>
        </p:nvSpPr>
        <p:spPr>
          <a:xfrm rot="10800000">
            <a:off x="2730501" y="2222498"/>
            <a:ext cx="6248402" cy="6248402"/>
          </a:xfrm>
          <a:prstGeom prst="pie">
            <a:avLst>
              <a:gd name="adj1" fmla="val 7139491"/>
              <a:gd name="adj2" fmla="val 10786128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śľiḋé">
            <a:extLst>
              <a:ext uri="{FF2B5EF4-FFF2-40B4-BE49-F238E27FC236}">
                <a16:creationId xmlns:a16="http://schemas.microsoft.com/office/drawing/2014/main" id="{FBC3290D-DE0C-43E1-BA21-D01EF9E5D246}"/>
              </a:ext>
            </a:extLst>
          </p:cNvPr>
          <p:cNvSpPr/>
          <p:nvPr/>
        </p:nvSpPr>
        <p:spPr>
          <a:xfrm rot="10800000">
            <a:off x="3509158" y="3001155"/>
            <a:ext cx="4691089" cy="4691089"/>
          </a:xfrm>
          <a:prstGeom prst="pie">
            <a:avLst>
              <a:gd name="adj1" fmla="val 0"/>
              <a:gd name="adj2" fmla="val 13939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$ľiḋe">
            <a:extLst>
              <a:ext uri="{FF2B5EF4-FFF2-40B4-BE49-F238E27FC236}">
                <a16:creationId xmlns:a16="http://schemas.microsoft.com/office/drawing/2014/main" id="{CB028088-1059-4A57-A45D-A25C8DF9396E}"/>
              </a:ext>
            </a:extLst>
          </p:cNvPr>
          <p:cNvSpPr/>
          <p:nvPr/>
        </p:nvSpPr>
        <p:spPr>
          <a:xfrm rot="10800000">
            <a:off x="3297740" y="2789737"/>
            <a:ext cx="5113925" cy="5113925"/>
          </a:xfrm>
          <a:prstGeom prst="pie">
            <a:avLst>
              <a:gd name="adj1" fmla="val 1371117"/>
              <a:gd name="adj2" fmla="val 3132112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îşļiḑê">
            <a:extLst>
              <a:ext uri="{FF2B5EF4-FFF2-40B4-BE49-F238E27FC236}">
                <a16:creationId xmlns:a16="http://schemas.microsoft.com/office/drawing/2014/main" id="{C29969F7-8A6A-4659-AD69-0F69B2164479}"/>
              </a:ext>
            </a:extLst>
          </p:cNvPr>
          <p:cNvSpPr/>
          <p:nvPr/>
        </p:nvSpPr>
        <p:spPr>
          <a:xfrm rot="10800000">
            <a:off x="3106267" y="2598264"/>
            <a:ext cx="5496871" cy="5496871"/>
          </a:xfrm>
          <a:prstGeom prst="pie">
            <a:avLst>
              <a:gd name="adj1" fmla="val 3116216"/>
              <a:gd name="adj2" fmla="val 4859518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íşľidê">
            <a:extLst>
              <a:ext uri="{FF2B5EF4-FFF2-40B4-BE49-F238E27FC236}">
                <a16:creationId xmlns:a16="http://schemas.microsoft.com/office/drawing/2014/main" id="{E0E9E113-E62D-4689-AD77-8214A1B30995}"/>
              </a:ext>
            </a:extLst>
          </p:cNvPr>
          <p:cNvSpPr/>
          <p:nvPr/>
        </p:nvSpPr>
        <p:spPr>
          <a:xfrm rot="10800000">
            <a:off x="2931548" y="2423545"/>
            <a:ext cx="5846309" cy="5846309"/>
          </a:xfrm>
          <a:prstGeom prst="pie">
            <a:avLst>
              <a:gd name="adj1" fmla="val 4869528"/>
              <a:gd name="adj2" fmla="val 7138353"/>
            </a:avLst>
          </a:prstGeom>
          <a:solidFill>
            <a:srgbClr val="149BA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iśľïďê">
            <a:extLst>
              <a:ext uri="{FF2B5EF4-FFF2-40B4-BE49-F238E27FC236}">
                <a16:creationId xmlns:a16="http://schemas.microsoft.com/office/drawing/2014/main" id="{311B8963-FADF-40A8-845D-56BA0A1ADD5B}"/>
              </a:ext>
            </a:extLst>
          </p:cNvPr>
          <p:cNvSpPr/>
          <p:nvPr/>
        </p:nvSpPr>
        <p:spPr bwMode="auto">
          <a:xfrm>
            <a:off x="5003800" y="4495798"/>
            <a:ext cx="1701803" cy="1701803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5082" b="-24710"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50E0EC3-B706-49A8-BF98-451D5FF49717}"/>
              </a:ext>
            </a:extLst>
          </p:cNvPr>
          <p:cNvSpPr txBox="1"/>
          <p:nvPr/>
        </p:nvSpPr>
        <p:spPr>
          <a:xfrm>
            <a:off x="3560937" y="4745103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149BA5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DF2D967-D794-49D8-B469-848088663BC9}"/>
              </a:ext>
            </a:extLst>
          </p:cNvPr>
          <p:cNvSpPr txBox="1"/>
          <p:nvPr/>
        </p:nvSpPr>
        <p:spPr>
          <a:xfrm>
            <a:off x="3931650" y="4056548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A59E289-40C6-4B6B-912A-1CEF919006D8}"/>
              </a:ext>
            </a:extLst>
          </p:cNvPr>
          <p:cNvSpPr txBox="1"/>
          <p:nvPr/>
        </p:nvSpPr>
        <p:spPr>
          <a:xfrm>
            <a:off x="4633087" y="3298019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149BA5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075A97D-1F66-4F8D-A4DB-5433A8F16EC9}"/>
              </a:ext>
            </a:extLst>
          </p:cNvPr>
          <p:cNvSpPr txBox="1"/>
          <p:nvPr/>
        </p:nvSpPr>
        <p:spPr>
          <a:xfrm>
            <a:off x="5854701" y="3068633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A1FE3F3-58FF-4AC0-ACC0-CCA95565EE38}"/>
              </a:ext>
            </a:extLst>
          </p:cNvPr>
          <p:cNvSpPr txBox="1"/>
          <p:nvPr/>
        </p:nvSpPr>
        <p:spPr>
          <a:xfrm>
            <a:off x="7193817" y="4264965"/>
            <a:ext cx="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D4A60F2-863D-4C32-9EBB-E8442ED518FA}"/>
              </a:ext>
            </a:extLst>
          </p:cNvPr>
          <p:cNvSpPr txBox="1"/>
          <p:nvPr/>
        </p:nvSpPr>
        <p:spPr>
          <a:xfrm>
            <a:off x="561952" y="449579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C24518D-54DE-4360-A482-D4E033121FE6}"/>
              </a:ext>
            </a:extLst>
          </p:cNvPr>
          <p:cNvSpPr txBox="1"/>
          <p:nvPr/>
        </p:nvSpPr>
        <p:spPr>
          <a:xfrm>
            <a:off x="1385446" y="236011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3BBD767-C601-4223-A0EA-CD7E007D1C26}"/>
              </a:ext>
            </a:extLst>
          </p:cNvPr>
          <p:cNvSpPr txBox="1"/>
          <p:nvPr/>
        </p:nvSpPr>
        <p:spPr>
          <a:xfrm>
            <a:off x="6705603" y="1357574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570FE104-B393-412B-8CCB-DFCC0B5D4232}"/>
              </a:ext>
            </a:extLst>
          </p:cNvPr>
          <p:cNvSpPr txBox="1"/>
          <p:nvPr/>
        </p:nvSpPr>
        <p:spPr>
          <a:xfrm>
            <a:off x="9201878" y="4333821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3C7A45C-3B98-4488-83F1-EF8A847E0AE9}"/>
              </a:ext>
            </a:extLst>
          </p:cNvPr>
          <p:cNvSpPr txBox="1"/>
          <p:nvPr/>
        </p:nvSpPr>
        <p:spPr>
          <a:xfrm>
            <a:off x="8858991" y="2553518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20071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ṧḻîḑê">
            <a:extLst>
              <a:ext uri="{FF2B5EF4-FFF2-40B4-BE49-F238E27FC236}">
                <a16:creationId xmlns:a16="http://schemas.microsoft.com/office/drawing/2014/main" id="{8E425C46-2CFA-4790-93BE-06B369F09A04}"/>
              </a:ext>
            </a:extLst>
          </p:cNvPr>
          <p:cNvSpPr/>
          <p:nvPr/>
        </p:nvSpPr>
        <p:spPr>
          <a:xfrm rot="10800000" flipH="1" flipV="1">
            <a:off x="2035018" y="2483383"/>
            <a:ext cx="7959404" cy="1275769"/>
          </a:xfrm>
          <a:prstGeom prst="rect">
            <a:avLst/>
          </a:prstGeom>
          <a:solidFill>
            <a:schemeClr val="tx1">
              <a:lumMod val="50000"/>
              <a:lumOff val="50000"/>
              <a:alpha val="22000"/>
            </a:schemeClr>
          </a:solidFill>
          <a:ln w="12700">
            <a:noFill/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iṩľiḍe">
            <a:extLst>
              <a:ext uri="{FF2B5EF4-FFF2-40B4-BE49-F238E27FC236}">
                <a16:creationId xmlns:a16="http://schemas.microsoft.com/office/drawing/2014/main" id="{77FBBC4F-B2A1-4FD4-A90D-BE2B16ADCC19}"/>
              </a:ext>
            </a:extLst>
          </p:cNvPr>
          <p:cNvSpPr/>
          <p:nvPr/>
        </p:nvSpPr>
        <p:spPr>
          <a:xfrm>
            <a:off x="1255777" y="2365268"/>
            <a:ext cx="1512000" cy="151200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5105" b="-24687"/>
            </a:stretch>
          </a:blipFill>
          <a:ln w="571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6" name="iṥľîďê">
            <a:extLst>
              <a:ext uri="{FF2B5EF4-FFF2-40B4-BE49-F238E27FC236}">
                <a16:creationId xmlns:a16="http://schemas.microsoft.com/office/drawing/2014/main" id="{5E31C1E4-F3F9-4595-93E2-BF706F8714A0}"/>
              </a:ext>
            </a:extLst>
          </p:cNvPr>
          <p:cNvSpPr/>
          <p:nvPr/>
        </p:nvSpPr>
        <p:spPr>
          <a:xfrm>
            <a:off x="9248962" y="2365268"/>
            <a:ext cx="1512000" cy="151200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8DFD1D-E2CE-4323-A301-1BD7A29D43C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767777" y="3121268"/>
            <a:ext cx="64811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ľïḋe">
            <a:extLst>
              <a:ext uri="{FF2B5EF4-FFF2-40B4-BE49-F238E27FC236}">
                <a16:creationId xmlns:a16="http://schemas.microsoft.com/office/drawing/2014/main" id="{027E28E2-B55F-4C3D-AAE7-570972C26725}"/>
              </a:ext>
            </a:extLst>
          </p:cNvPr>
          <p:cNvSpPr/>
          <p:nvPr/>
        </p:nvSpPr>
        <p:spPr>
          <a:xfrm rot="10800000" flipH="1" flipV="1">
            <a:off x="5036369" y="2149552"/>
            <a:ext cx="1944000" cy="1943432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>
                <a:lumMod val="95000"/>
              </a:schemeClr>
            </a:solidFill>
            <a:miter lim="400000"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šḻiďe">
            <a:extLst>
              <a:ext uri="{FF2B5EF4-FFF2-40B4-BE49-F238E27FC236}">
                <a16:creationId xmlns:a16="http://schemas.microsoft.com/office/drawing/2014/main" id="{71F3C839-B40B-4949-8CD1-53DE3239590B}"/>
              </a:ext>
            </a:extLst>
          </p:cNvPr>
          <p:cNvSpPr/>
          <p:nvPr/>
        </p:nvSpPr>
        <p:spPr>
          <a:xfrm>
            <a:off x="5144766" y="2257666"/>
            <a:ext cx="1727204" cy="1727204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sľiḋé">
            <a:extLst>
              <a:ext uri="{FF2B5EF4-FFF2-40B4-BE49-F238E27FC236}">
                <a16:creationId xmlns:a16="http://schemas.microsoft.com/office/drawing/2014/main" id="{7F1DA69F-4B57-4FC4-8F3C-A2C372F6C6B9}"/>
              </a:ext>
            </a:extLst>
          </p:cNvPr>
          <p:cNvSpPr/>
          <p:nvPr/>
        </p:nvSpPr>
        <p:spPr>
          <a:xfrm>
            <a:off x="7965216" y="2984844"/>
            <a:ext cx="266700" cy="266700"/>
          </a:xfrm>
          <a:prstGeom prst="ellipse">
            <a:avLst/>
          </a:prstGeom>
          <a:solidFill>
            <a:srgbClr val="149BA5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4" name="ísḷiďé">
            <a:extLst>
              <a:ext uri="{FF2B5EF4-FFF2-40B4-BE49-F238E27FC236}">
                <a16:creationId xmlns:a16="http://schemas.microsoft.com/office/drawing/2014/main" id="{EADCEDA2-D11D-4F1A-8019-C3F1C4B52E3D}"/>
              </a:ext>
            </a:extLst>
          </p:cNvPr>
          <p:cNvSpPr/>
          <p:nvPr/>
        </p:nvSpPr>
        <p:spPr>
          <a:xfrm>
            <a:off x="8046179" y="3061044"/>
            <a:ext cx="104775" cy="104775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ï$1íḋè">
            <a:extLst>
              <a:ext uri="{FF2B5EF4-FFF2-40B4-BE49-F238E27FC236}">
                <a16:creationId xmlns:a16="http://schemas.microsoft.com/office/drawing/2014/main" id="{3C9AD66B-C415-4A22-A0B5-C41D7CD07691}"/>
              </a:ext>
            </a:extLst>
          </p:cNvPr>
          <p:cNvSpPr/>
          <p:nvPr/>
        </p:nvSpPr>
        <p:spPr>
          <a:xfrm flipH="1">
            <a:off x="3692522" y="2984844"/>
            <a:ext cx="266700" cy="266700"/>
          </a:xfrm>
          <a:prstGeom prst="ellipse">
            <a:avLst/>
          </a:prstGeom>
          <a:solidFill>
            <a:srgbClr val="149BA5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išḻîdé">
            <a:extLst>
              <a:ext uri="{FF2B5EF4-FFF2-40B4-BE49-F238E27FC236}">
                <a16:creationId xmlns:a16="http://schemas.microsoft.com/office/drawing/2014/main" id="{8A1F085F-E723-4EB0-818E-9441EE2B3184}"/>
              </a:ext>
            </a:extLst>
          </p:cNvPr>
          <p:cNvSpPr/>
          <p:nvPr/>
        </p:nvSpPr>
        <p:spPr>
          <a:xfrm flipH="1">
            <a:off x="3773484" y="3061044"/>
            <a:ext cx="104775" cy="104775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iSḻîďè">
            <a:extLst>
              <a:ext uri="{FF2B5EF4-FFF2-40B4-BE49-F238E27FC236}">
                <a16:creationId xmlns:a16="http://schemas.microsoft.com/office/drawing/2014/main" id="{5CCE883A-69CB-4F2D-B00D-ACF9BD4A8445}"/>
              </a:ext>
            </a:extLst>
          </p:cNvPr>
          <p:cNvSpPr/>
          <p:nvPr/>
        </p:nvSpPr>
        <p:spPr>
          <a:xfrm>
            <a:off x="1725784" y="2835275"/>
            <a:ext cx="571986" cy="571986"/>
          </a:xfrm>
          <a:prstGeom prst="ellipse">
            <a:avLst/>
          </a:prstGeom>
          <a:solidFill>
            <a:srgbClr val="149BA5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0" name="îṧļíḓe">
            <a:extLst>
              <a:ext uri="{FF2B5EF4-FFF2-40B4-BE49-F238E27FC236}">
                <a16:creationId xmlns:a16="http://schemas.microsoft.com/office/drawing/2014/main" id="{2EE0D5BA-9DFD-4B32-A4F1-3C89AE6BC5D8}"/>
              </a:ext>
            </a:extLst>
          </p:cNvPr>
          <p:cNvSpPr/>
          <p:nvPr/>
        </p:nvSpPr>
        <p:spPr bwMode="auto">
          <a:xfrm>
            <a:off x="1895440" y="3013692"/>
            <a:ext cx="223077" cy="202173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şḻiḑé">
            <a:extLst>
              <a:ext uri="{FF2B5EF4-FFF2-40B4-BE49-F238E27FC236}">
                <a16:creationId xmlns:a16="http://schemas.microsoft.com/office/drawing/2014/main" id="{96CA4177-76FF-4553-940F-1CC651C1400E}"/>
              </a:ext>
            </a:extLst>
          </p:cNvPr>
          <p:cNvSpPr/>
          <p:nvPr/>
        </p:nvSpPr>
        <p:spPr>
          <a:xfrm>
            <a:off x="9708429" y="2835275"/>
            <a:ext cx="571986" cy="571986"/>
          </a:xfrm>
          <a:prstGeom prst="ellipse">
            <a:avLst/>
          </a:prstGeom>
          <a:solidFill>
            <a:srgbClr val="149BA5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îṧlïďe">
            <a:extLst>
              <a:ext uri="{FF2B5EF4-FFF2-40B4-BE49-F238E27FC236}">
                <a16:creationId xmlns:a16="http://schemas.microsoft.com/office/drawing/2014/main" id="{B422317B-58D8-4BBB-934D-6110459064C5}"/>
              </a:ext>
            </a:extLst>
          </p:cNvPr>
          <p:cNvSpPr/>
          <p:nvPr/>
        </p:nvSpPr>
        <p:spPr bwMode="auto">
          <a:xfrm>
            <a:off x="9878085" y="3013692"/>
            <a:ext cx="223077" cy="202173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5469ADC-5D07-4177-BE72-F92658F35F38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A41A231-7815-44A9-A48F-E85A47FAA60E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8506DD6-E420-409A-B17F-AFC7B39F7204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D1D6CDC-D507-40B0-AD5A-8E5DD101E46A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77F3BAD-4BFE-4E5E-A568-7D26137964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78CFD98-8B62-477A-AC26-076E068B7D6E}"/>
              </a:ext>
            </a:extLst>
          </p:cNvPr>
          <p:cNvSpPr txBox="1"/>
          <p:nvPr/>
        </p:nvSpPr>
        <p:spPr>
          <a:xfrm>
            <a:off x="92918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4EE1388-4DF0-42ED-9794-45509B95142B}"/>
              </a:ext>
            </a:extLst>
          </p:cNvPr>
          <p:cNvCxnSpPr>
            <a:cxnSpLocks/>
          </p:cNvCxnSpPr>
          <p:nvPr/>
        </p:nvCxnSpPr>
        <p:spPr>
          <a:xfrm>
            <a:off x="105774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5A12532-0885-41A7-938E-207F0FC13E3B}"/>
              </a:ext>
            </a:extLst>
          </p:cNvPr>
          <p:cNvCxnSpPr>
            <a:cxnSpLocks/>
          </p:cNvCxnSpPr>
          <p:nvPr/>
        </p:nvCxnSpPr>
        <p:spPr>
          <a:xfrm>
            <a:off x="105774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A7F1068-0C0C-4B31-BF48-0D027B37A70A}"/>
              </a:ext>
            </a:extLst>
          </p:cNvPr>
          <p:cNvSpPr txBox="1"/>
          <p:nvPr/>
        </p:nvSpPr>
        <p:spPr>
          <a:xfrm>
            <a:off x="495943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7A7D566-FB73-44C9-A158-7E3736C74716}"/>
              </a:ext>
            </a:extLst>
          </p:cNvPr>
          <p:cNvCxnSpPr>
            <a:cxnSpLocks/>
          </p:cNvCxnSpPr>
          <p:nvPr/>
        </p:nvCxnSpPr>
        <p:spPr>
          <a:xfrm>
            <a:off x="508799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39F23B5-0F53-4AD5-8B02-11DE08F2E500}"/>
              </a:ext>
            </a:extLst>
          </p:cNvPr>
          <p:cNvCxnSpPr>
            <a:cxnSpLocks/>
          </p:cNvCxnSpPr>
          <p:nvPr/>
        </p:nvCxnSpPr>
        <p:spPr>
          <a:xfrm>
            <a:off x="508799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49A3FA3-9A19-499D-8DC6-45FEB8712168}"/>
              </a:ext>
            </a:extLst>
          </p:cNvPr>
          <p:cNvSpPr txBox="1"/>
          <p:nvPr/>
        </p:nvSpPr>
        <p:spPr>
          <a:xfrm>
            <a:off x="8875734" y="45847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4132DBE-06D0-4761-8088-2769B3D19CA4}"/>
              </a:ext>
            </a:extLst>
          </p:cNvPr>
          <p:cNvCxnSpPr>
            <a:cxnSpLocks/>
          </p:cNvCxnSpPr>
          <p:nvPr/>
        </p:nvCxnSpPr>
        <p:spPr>
          <a:xfrm>
            <a:off x="9004298" y="45500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55996CE-52AB-48FE-BD92-C80BC5961B9C}"/>
              </a:ext>
            </a:extLst>
          </p:cNvPr>
          <p:cNvCxnSpPr>
            <a:cxnSpLocks/>
          </p:cNvCxnSpPr>
          <p:nvPr/>
        </p:nvCxnSpPr>
        <p:spPr>
          <a:xfrm>
            <a:off x="9004298" y="57488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-arrows_87462">
            <a:extLst>
              <a:ext uri="{FF2B5EF4-FFF2-40B4-BE49-F238E27FC236}">
                <a16:creationId xmlns:a16="http://schemas.microsoft.com/office/drawing/2014/main" id="{26AB26E3-B91F-4C0D-8CAA-F8000089C517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742628" y="497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right-arrows_87462">
            <a:extLst>
              <a:ext uri="{FF2B5EF4-FFF2-40B4-BE49-F238E27FC236}">
                <a16:creationId xmlns:a16="http://schemas.microsoft.com/office/drawing/2014/main" id="{D53C6A22-62C7-4FA6-AB09-D32F08967040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7920096" y="497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494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ḷïďê">
            <a:extLst>
              <a:ext uri="{FF2B5EF4-FFF2-40B4-BE49-F238E27FC236}">
                <a16:creationId xmlns:a16="http://schemas.microsoft.com/office/drawing/2014/main" id="{E5A976F1-1F12-48DC-BEB3-E8986BE88F30}"/>
              </a:ext>
            </a:extLst>
          </p:cNvPr>
          <p:cNvSpPr/>
          <p:nvPr/>
        </p:nvSpPr>
        <p:spPr bwMode="auto">
          <a:xfrm>
            <a:off x="5310032" y="1465833"/>
            <a:ext cx="1570988" cy="1356703"/>
          </a:xfrm>
          <a:custGeom>
            <a:avLst/>
            <a:gdLst>
              <a:gd name="T0" fmla="*/ 806 w 1662"/>
              <a:gd name="T1" fmla="*/ 0 h 1713"/>
              <a:gd name="T2" fmla="*/ 842 w 1662"/>
              <a:gd name="T3" fmla="*/ 0 h 1713"/>
              <a:gd name="T4" fmla="*/ 878 w 1662"/>
              <a:gd name="T5" fmla="*/ 6 h 1713"/>
              <a:gd name="T6" fmla="*/ 913 w 1662"/>
              <a:gd name="T7" fmla="*/ 18 h 1713"/>
              <a:gd name="T8" fmla="*/ 945 w 1662"/>
              <a:gd name="T9" fmla="*/ 36 h 1713"/>
              <a:gd name="T10" fmla="*/ 974 w 1662"/>
              <a:gd name="T11" fmla="*/ 59 h 1713"/>
              <a:gd name="T12" fmla="*/ 1052 w 1662"/>
              <a:gd name="T13" fmla="*/ 137 h 1713"/>
              <a:gd name="T14" fmla="*/ 1601 w 1662"/>
              <a:gd name="T15" fmla="*/ 680 h 1713"/>
              <a:gd name="T16" fmla="*/ 1625 w 1662"/>
              <a:gd name="T17" fmla="*/ 709 h 1713"/>
              <a:gd name="T18" fmla="*/ 1643 w 1662"/>
              <a:gd name="T19" fmla="*/ 741 h 1713"/>
              <a:gd name="T20" fmla="*/ 1656 w 1662"/>
              <a:gd name="T21" fmla="*/ 776 h 1713"/>
              <a:gd name="T22" fmla="*/ 1662 w 1662"/>
              <a:gd name="T23" fmla="*/ 811 h 1713"/>
              <a:gd name="T24" fmla="*/ 1660 w 1662"/>
              <a:gd name="T25" fmla="*/ 846 h 1713"/>
              <a:gd name="T26" fmla="*/ 1654 w 1662"/>
              <a:gd name="T27" fmla="*/ 883 h 1713"/>
              <a:gd name="T28" fmla="*/ 1642 w 1662"/>
              <a:gd name="T29" fmla="*/ 917 h 1713"/>
              <a:gd name="T30" fmla="*/ 1624 w 1662"/>
              <a:gd name="T31" fmla="*/ 949 h 1713"/>
              <a:gd name="T32" fmla="*/ 1601 w 1662"/>
              <a:gd name="T33" fmla="*/ 980 h 1713"/>
              <a:gd name="T34" fmla="*/ 1573 w 1662"/>
              <a:gd name="T35" fmla="*/ 1004 h 1713"/>
              <a:gd name="T36" fmla="*/ 1542 w 1662"/>
              <a:gd name="T37" fmla="*/ 1023 h 1713"/>
              <a:gd name="T38" fmla="*/ 1509 w 1662"/>
              <a:gd name="T39" fmla="*/ 1033 h 1713"/>
              <a:gd name="T40" fmla="*/ 1473 w 1662"/>
              <a:gd name="T41" fmla="*/ 1039 h 1713"/>
              <a:gd name="T42" fmla="*/ 1437 w 1662"/>
              <a:gd name="T43" fmla="*/ 1039 h 1713"/>
              <a:gd name="T44" fmla="*/ 1401 w 1662"/>
              <a:gd name="T45" fmla="*/ 1033 h 1713"/>
              <a:gd name="T46" fmla="*/ 1366 w 1662"/>
              <a:gd name="T47" fmla="*/ 1023 h 1713"/>
              <a:gd name="T48" fmla="*/ 1334 w 1662"/>
              <a:gd name="T49" fmla="*/ 1006 h 1713"/>
              <a:gd name="T50" fmla="*/ 1305 w 1662"/>
              <a:gd name="T51" fmla="*/ 984 h 1713"/>
              <a:gd name="T52" fmla="*/ 1305 w 1662"/>
              <a:gd name="T53" fmla="*/ 1713 h 1713"/>
              <a:gd name="T54" fmla="*/ 357 w 1662"/>
              <a:gd name="T55" fmla="*/ 1713 h 1713"/>
              <a:gd name="T56" fmla="*/ 357 w 1662"/>
              <a:gd name="T57" fmla="*/ 984 h 1713"/>
              <a:gd name="T58" fmla="*/ 328 w 1662"/>
              <a:gd name="T59" fmla="*/ 1007 h 1713"/>
              <a:gd name="T60" fmla="*/ 296 w 1662"/>
              <a:gd name="T61" fmla="*/ 1024 h 1713"/>
              <a:gd name="T62" fmla="*/ 262 w 1662"/>
              <a:gd name="T63" fmla="*/ 1035 h 1713"/>
              <a:gd name="T64" fmla="*/ 227 w 1662"/>
              <a:gd name="T65" fmla="*/ 1039 h 1713"/>
              <a:gd name="T66" fmla="*/ 191 w 1662"/>
              <a:gd name="T67" fmla="*/ 1038 h 1713"/>
              <a:gd name="T68" fmla="*/ 156 w 1662"/>
              <a:gd name="T69" fmla="*/ 1032 h 1713"/>
              <a:gd name="T70" fmla="*/ 123 w 1662"/>
              <a:gd name="T71" fmla="*/ 1019 h 1713"/>
              <a:gd name="T72" fmla="*/ 90 w 1662"/>
              <a:gd name="T73" fmla="*/ 1001 h 1713"/>
              <a:gd name="T74" fmla="*/ 61 w 1662"/>
              <a:gd name="T75" fmla="*/ 980 h 1713"/>
              <a:gd name="T76" fmla="*/ 37 w 1662"/>
              <a:gd name="T77" fmla="*/ 951 h 1713"/>
              <a:gd name="T78" fmla="*/ 18 w 1662"/>
              <a:gd name="T79" fmla="*/ 918 h 1713"/>
              <a:gd name="T80" fmla="*/ 6 w 1662"/>
              <a:gd name="T81" fmla="*/ 885 h 1713"/>
              <a:gd name="T82" fmla="*/ 0 w 1662"/>
              <a:gd name="T83" fmla="*/ 848 h 1713"/>
              <a:gd name="T84" fmla="*/ 2 w 1662"/>
              <a:gd name="T85" fmla="*/ 811 h 1713"/>
              <a:gd name="T86" fmla="*/ 8 w 1662"/>
              <a:gd name="T87" fmla="*/ 774 h 1713"/>
              <a:gd name="T88" fmla="*/ 20 w 1662"/>
              <a:gd name="T89" fmla="*/ 739 h 1713"/>
              <a:gd name="T90" fmla="*/ 38 w 1662"/>
              <a:gd name="T91" fmla="*/ 707 h 1713"/>
              <a:gd name="T92" fmla="*/ 61 w 1662"/>
              <a:gd name="T93" fmla="*/ 680 h 1713"/>
              <a:gd name="T94" fmla="*/ 138 w 1662"/>
              <a:gd name="T95" fmla="*/ 601 h 1713"/>
              <a:gd name="T96" fmla="*/ 674 w 1662"/>
              <a:gd name="T97" fmla="*/ 59 h 1713"/>
              <a:gd name="T98" fmla="*/ 703 w 1662"/>
              <a:gd name="T99" fmla="*/ 35 h 1713"/>
              <a:gd name="T100" fmla="*/ 735 w 1662"/>
              <a:gd name="T101" fmla="*/ 16 h 1713"/>
              <a:gd name="T102" fmla="*/ 769 w 1662"/>
              <a:gd name="T103" fmla="*/ 6 h 1713"/>
              <a:gd name="T104" fmla="*/ 806 w 1662"/>
              <a:gd name="T105" fmla="*/ 0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2" h="1713">
                <a:moveTo>
                  <a:pt x="806" y="0"/>
                </a:moveTo>
                <a:lnTo>
                  <a:pt x="842" y="0"/>
                </a:lnTo>
                <a:lnTo>
                  <a:pt x="878" y="6"/>
                </a:lnTo>
                <a:lnTo>
                  <a:pt x="913" y="18"/>
                </a:lnTo>
                <a:lnTo>
                  <a:pt x="945" y="36"/>
                </a:lnTo>
                <a:lnTo>
                  <a:pt x="974" y="59"/>
                </a:lnTo>
                <a:lnTo>
                  <a:pt x="1052" y="137"/>
                </a:lnTo>
                <a:lnTo>
                  <a:pt x="1601" y="680"/>
                </a:lnTo>
                <a:lnTo>
                  <a:pt x="1625" y="709"/>
                </a:lnTo>
                <a:lnTo>
                  <a:pt x="1643" y="741"/>
                </a:lnTo>
                <a:lnTo>
                  <a:pt x="1656" y="776"/>
                </a:lnTo>
                <a:lnTo>
                  <a:pt x="1662" y="811"/>
                </a:lnTo>
                <a:lnTo>
                  <a:pt x="1660" y="846"/>
                </a:lnTo>
                <a:lnTo>
                  <a:pt x="1654" y="883"/>
                </a:lnTo>
                <a:lnTo>
                  <a:pt x="1642" y="917"/>
                </a:lnTo>
                <a:lnTo>
                  <a:pt x="1624" y="949"/>
                </a:lnTo>
                <a:lnTo>
                  <a:pt x="1601" y="980"/>
                </a:lnTo>
                <a:lnTo>
                  <a:pt x="1573" y="1004"/>
                </a:lnTo>
                <a:lnTo>
                  <a:pt x="1542" y="1023"/>
                </a:lnTo>
                <a:lnTo>
                  <a:pt x="1509" y="1033"/>
                </a:lnTo>
                <a:lnTo>
                  <a:pt x="1473" y="1039"/>
                </a:lnTo>
                <a:lnTo>
                  <a:pt x="1437" y="1039"/>
                </a:lnTo>
                <a:lnTo>
                  <a:pt x="1401" y="1033"/>
                </a:lnTo>
                <a:lnTo>
                  <a:pt x="1366" y="1023"/>
                </a:lnTo>
                <a:lnTo>
                  <a:pt x="1334" y="1006"/>
                </a:lnTo>
                <a:lnTo>
                  <a:pt x="1305" y="984"/>
                </a:lnTo>
                <a:lnTo>
                  <a:pt x="1305" y="1713"/>
                </a:lnTo>
                <a:lnTo>
                  <a:pt x="357" y="1713"/>
                </a:lnTo>
                <a:lnTo>
                  <a:pt x="357" y="984"/>
                </a:lnTo>
                <a:lnTo>
                  <a:pt x="328" y="1007"/>
                </a:lnTo>
                <a:lnTo>
                  <a:pt x="296" y="1024"/>
                </a:lnTo>
                <a:lnTo>
                  <a:pt x="262" y="1035"/>
                </a:lnTo>
                <a:lnTo>
                  <a:pt x="227" y="1039"/>
                </a:lnTo>
                <a:lnTo>
                  <a:pt x="191" y="1038"/>
                </a:lnTo>
                <a:lnTo>
                  <a:pt x="156" y="1032"/>
                </a:lnTo>
                <a:lnTo>
                  <a:pt x="123" y="1019"/>
                </a:lnTo>
                <a:lnTo>
                  <a:pt x="90" y="1001"/>
                </a:lnTo>
                <a:lnTo>
                  <a:pt x="61" y="980"/>
                </a:lnTo>
                <a:lnTo>
                  <a:pt x="37" y="951"/>
                </a:lnTo>
                <a:lnTo>
                  <a:pt x="18" y="918"/>
                </a:lnTo>
                <a:lnTo>
                  <a:pt x="6" y="885"/>
                </a:lnTo>
                <a:lnTo>
                  <a:pt x="0" y="848"/>
                </a:lnTo>
                <a:lnTo>
                  <a:pt x="2" y="811"/>
                </a:lnTo>
                <a:lnTo>
                  <a:pt x="8" y="774"/>
                </a:lnTo>
                <a:lnTo>
                  <a:pt x="20" y="739"/>
                </a:lnTo>
                <a:lnTo>
                  <a:pt x="38" y="707"/>
                </a:lnTo>
                <a:lnTo>
                  <a:pt x="61" y="680"/>
                </a:lnTo>
                <a:lnTo>
                  <a:pt x="138" y="601"/>
                </a:lnTo>
                <a:lnTo>
                  <a:pt x="674" y="59"/>
                </a:lnTo>
                <a:lnTo>
                  <a:pt x="703" y="35"/>
                </a:lnTo>
                <a:lnTo>
                  <a:pt x="735" y="16"/>
                </a:lnTo>
                <a:lnTo>
                  <a:pt x="769" y="6"/>
                </a:lnTo>
                <a:lnTo>
                  <a:pt x="80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îṡľiḑè">
            <a:extLst>
              <a:ext uri="{FF2B5EF4-FFF2-40B4-BE49-F238E27FC236}">
                <a16:creationId xmlns:a16="http://schemas.microsoft.com/office/drawing/2014/main" id="{85DF87C5-E537-49B1-9075-B63BA9E6C97A}"/>
              </a:ext>
            </a:extLst>
          </p:cNvPr>
          <p:cNvSpPr/>
          <p:nvPr/>
        </p:nvSpPr>
        <p:spPr bwMode="auto">
          <a:xfrm>
            <a:off x="7013577" y="3985220"/>
            <a:ext cx="1679691" cy="1490643"/>
          </a:xfrm>
          <a:custGeom>
            <a:avLst/>
            <a:gdLst>
              <a:gd name="T0" fmla="*/ 403 w 1777"/>
              <a:gd name="T1" fmla="*/ 0 h 1577"/>
              <a:gd name="T2" fmla="*/ 1063 w 1777"/>
              <a:gd name="T3" fmla="*/ 309 h 1577"/>
              <a:gd name="T4" fmla="*/ 1054 w 1777"/>
              <a:gd name="T5" fmla="*/ 268 h 1577"/>
              <a:gd name="T6" fmla="*/ 1052 w 1777"/>
              <a:gd name="T7" fmla="*/ 228 h 1577"/>
              <a:gd name="T8" fmla="*/ 1060 w 1777"/>
              <a:gd name="T9" fmla="*/ 189 h 1577"/>
              <a:gd name="T10" fmla="*/ 1075 w 1777"/>
              <a:gd name="T11" fmla="*/ 152 h 1577"/>
              <a:gd name="T12" fmla="*/ 1095 w 1777"/>
              <a:gd name="T13" fmla="*/ 118 h 1577"/>
              <a:gd name="T14" fmla="*/ 1123 w 1777"/>
              <a:gd name="T15" fmla="*/ 89 h 1577"/>
              <a:gd name="T16" fmla="*/ 1155 w 1777"/>
              <a:gd name="T17" fmla="*/ 64 h 1577"/>
              <a:gd name="T18" fmla="*/ 1192 w 1777"/>
              <a:gd name="T19" fmla="*/ 45 h 1577"/>
              <a:gd name="T20" fmla="*/ 1229 w 1777"/>
              <a:gd name="T21" fmla="*/ 34 h 1577"/>
              <a:gd name="T22" fmla="*/ 1265 w 1777"/>
              <a:gd name="T23" fmla="*/ 31 h 1577"/>
              <a:gd name="T24" fmla="*/ 1301 w 1777"/>
              <a:gd name="T25" fmla="*/ 35 h 1577"/>
              <a:gd name="T26" fmla="*/ 1336 w 1777"/>
              <a:gd name="T27" fmla="*/ 45 h 1577"/>
              <a:gd name="T28" fmla="*/ 1369 w 1777"/>
              <a:gd name="T29" fmla="*/ 61 h 1577"/>
              <a:gd name="T30" fmla="*/ 1400 w 1777"/>
              <a:gd name="T31" fmla="*/ 83 h 1577"/>
              <a:gd name="T32" fmla="*/ 1426 w 1777"/>
              <a:gd name="T33" fmla="*/ 109 h 1577"/>
              <a:gd name="T34" fmla="*/ 1448 w 1777"/>
              <a:gd name="T35" fmla="*/ 138 h 1577"/>
              <a:gd name="T36" fmla="*/ 1464 w 1777"/>
              <a:gd name="T37" fmla="*/ 172 h 1577"/>
              <a:gd name="T38" fmla="*/ 1501 w 1777"/>
              <a:gd name="T39" fmla="*/ 273 h 1577"/>
              <a:gd name="T40" fmla="*/ 1765 w 1777"/>
              <a:gd name="T41" fmla="*/ 989 h 1577"/>
              <a:gd name="T42" fmla="*/ 1775 w 1777"/>
              <a:gd name="T43" fmla="*/ 1026 h 1577"/>
              <a:gd name="T44" fmla="*/ 1777 w 1777"/>
              <a:gd name="T45" fmla="*/ 1063 h 1577"/>
              <a:gd name="T46" fmla="*/ 1774 w 1777"/>
              <a:gd name="T47" fmla="*/ 1098 h 1577"/>
              <a:gd name="T48" fmla="*/ 1763 w 1777"/>
              <a:gd name="T49" fmla="*/ 1133 h 1577"/>
              <a:gd name="T50" fmla="*/ 1748 w 1777"/>
              <a:gd name="T51" fmla="*/ 1167 h 1577"/>
              <a:gd name="T52" fmla="*/ 1728 w 1777"/>
              <a:gd name="T53" fmla="*/ 1196 h 1577"/>
              <a:gd name="T54" fmla="*/ 1702 w 1777"/>
              <a:gd name="T55" fmla="*/ 1224 h 1577"/>
              <a:gd name="T56" fmla="*/ 1671 w 1777"/>
              <a:gd name="T57" fmla="*/ 1245 h 1577"/>
              <a:gd name="T58" fmla="*/ 1637 w 1777"/>
              <a:gd name="T59" fmla="*/ 1260 h 1577"/>
              <a:gd name="T60" fmla="*/ 1535 w 1777"/>
              <a:gd name="T61" fmla="*/ 1299 h 1577"/>
              <a:gd name="T62" fmla="*/ 810 w 1777"/>
              <a:gd name="T63" fmla="*/ 1565 h 1577"/>
              <a:gd name="T64" fmla="*/ 769 w 1777"/>
              <a:gd name="T65" fmla="*/ 1576 h 1577"/>
              <a:gd name="T66" fmla="*/ 728 w 1777"/>
              <a:gd name="T67" fmla="*/ 1577 h 1577"/>
              <a:gd name="T68" fmla="*/ 688 w 1777"/>
              <a:gd name="T69" fmla="*/ 1571 h 1577"/>
              <a:gd name="T70" fmla="*/ 650 w 1777"/>
              <a:gd name="T71" fmla="*/ 1558 h 1577"/>
              <a:gd name="T72" fmla="*/ 614 w 1777"/>
              <a:gd name="T73" fmla="*/ 1536 h 1577"/>
              <a:gd name="T74" fmla="*/ 584 w 1777"/>
              <a:gd name="T75" fmla="*/ 1509 h 1577"/>
              <a:gd name="T76" fmla="*/ 559 w 1777"/>
              <a:gd name="T77" fmla="*/ 1476 h 1577"/>
              <a:gd name="T78" fmla="*/ 539 w 1777"/>
              <a:gd name="T79" fmla="*/ 1438 h 1577"/>
              <a:gd name="T80" fmla="*/ 527 w 1777"/>
              <a:gd name="T81" fmla="*/ 1398 h 1577"/>
              <a:gd name="T82" fmla="*/ 525 w 1777"/>
              <a:gd name="T83" fmla="*/ 1358 h 1577"/>
              <a:gd name="T84" fmla="*/ 532 w 1777"/>
              <a:gd name="T85" fmla="*/ 1319 h 1577"/>
              <a:gd name="T86" fmla="*/ 545 w 1777"/>
              <a:gd name="T87" fmla="*/ 1280 h 1577"/>
              <a:gd name="T88" fmla="*/ 565 w 1777"/>
              <a:gd name="T89" fmla="*/ 1245 h 1577"/>
              <a:gd name="T90" fmla="*/ 593 w 1777"/>
              <a:gd name="T91" fmla="*/ 1215 h 1577"/>
              <a:gd name="T92" fmla="*/ 624 w 1777"/>
              <a:gd name="T93" fmla="*/ 1189 h 1577"/>
              <a:gd name="T94" fmla="*/ 660 w 1777"/>
              <a:gd name="T95" fmla="*/ 1169 h 1577"/>
              <a:gd name="T96" fmla="*/ 0 w 1777"/>
              <a:gd name="T97" fmla="*/ 861 h 1577"/>
              <a:gd name="T98" fmla="*/ 403 w 1777"/>
              <a:gd name="T99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77" h="1577">
                <a:moveTo>
                  <a:pt x="403" y="0"/>
                </a:moveTo>
                <a:lnTo>
                  <a:pt x="1063" y="309"/>
                </a:lnTo>
                <a:lnTo>
                  <a:pt x="1054" y="268"/>
                </a:lnTo>
                <a:lnTo>
                  <a:pt x="1052" y="228"/>
                </a:lnTo>
                <a:lnTo>
                  <a:pt x="1060" y="189"/>
                </a:lnTo>
                <a:lnTo>
                  <a:pt x="1075" y="152"/>
                </a:lnTo>
                <a:lnTo>
                  <a:pt x="1095" y="118"/>
                </a:lnTo>
                <a:lnTo>
                  <a:pt x="1123" y="89"/>
                </a:lnTo>
                <a:lnTo>
                  <a:pt x="1155" y="64"/>
                </a:lnTo>
                <a:lnTo>
                  <a:pt x="1192" y="45"/>
                </a:lnTo>
                <a:lnTo>
                  <a:pt x="1229" y="34"/>
                </a:lnTo>
                <a:lnTo>
                  <a:pt x="1265" y="31"/>
                </a:lnTo>
                <a:lnTo>
                  <a:pt x="1301" y="35"/>
                </a:lnTo>
                <a:lnTo>
                  <a:pt x="1336" y="45"/>
                </a:lnTo>
                <a:lnTo>
                  <a:pt x="1369" y="61"/>
                </a:lnTo>
                <a:lnTo>
                  <a:pt x="1400" y="83"/>
                </a:lnTo>
                <a:lnTo>
                  <a:pt x="1426" y="109"/>
                </a:lnTo>
                <a:lnTo>
                  <a:pt x="1448" y="138"/>
                </a:lnTo>
                <a:lnTo>
                  <a:pt x="1464" y="172"/>
                </a:lnTo>
                <a:lnTo>
                  <a:pt x="1501" y="273"/>
                </a:lnTo>
                <a:lnTo>
                  <a:pt x="1765" y="989"/>
                </a:lnTo>
                <a:lnTo>
                  <a:pt x="1775" y="1026"/>
                </a:lnTo>
                <a:lnTo>
                  <a:pt x="1777" y="1063"/>
                </a:lnTo>
                <a:lnTo>
                  <a:pt x="1774" y="1098"/>
                </a:lnTo>
                <a:lnTo>
                  <a:pt x="1763" y="1133"/>
                </a:lnTo>
                <a:lnTo>
                  <a:pt x="1748" y="1167"/>
                </a:lnTo>
                <a:lnTo>
                  <a:pt x="1728" y="1196"/>
                </a:lnTo>
                <a:lnTo>
                  <a:pt x="1702" y="1224"/>
                </a:lnTo>
                <a:lnTo>
                  <a:pt x="1671" y="1245"/>
                </a:lnTo>
                <a:lnTo>
                  <a:pt x="1637" y="1260"/>
                </a:lnTo>
                <a:lnTo>
                  <a:pt x="1535" y="1299"/>
                </a:lnTo>
                <a:lnTo>
                  <a:pt x="810" y="1565"/>
                </a:lnTo>
                <a:lnTo>
                  <a:pt x="769" y="1576"/>
                </a:lnTo>
                <a:lnTo>
                  <a:pt x="728" y="1577"/>
                </a:lnTo>
                <a:lnTo>
                  <a:pt x="688" y="1571"/>
                </a:lnTo>
                <a:lnTo>
                  <a:pt x="650" y="1558"/>
                </a:lnTo>
                <a:lnTo>
                  <a:pt x="614" y="1536"/>
                </a:lnTo>
                <a:lnTo>
                  <a:pt x="584" y="1509"/>
                </a:lnTo>
                <a:lnTo>
                  <a:pt x="559" y="1476"/>
                </a:lnTo>
                <a:lnTo>
                  <a:pt x="539" y="1438"/>
                </a:lnTo>
                <a:lnTo>
                  <a:pt x="527" y="1398"/>
                </a:lnTo>
                <a:lnTo>
                  <a:pt x="525" y="1358"/>
                </a:lnTo>
                <a:lnTo>
                  <a:pt x="532" y="1319"/>
                </a:lnTo>
                <a:lnTo>
                  <a:pt x="545" y="1280"/>
                </a:lnTo>
                <a:lnTo>
                  <a:pt x="565" y="1245"/>
                </a:lnTo>
                <a:lnTo>
                  <a:pt x="593" y="1215"/>
                </a:lnTo>
                <a:lnTo>
                  <a:pt x="624" y="1189"/>
                </a:lnTo>
                <a:lnTo>
                  <a:pt x="660" y="1169"/>
                </a:lnTo>
                <a:lnTo>
                  <a:pt x="0" y="861"/>
                </a:lnTo>
                <a:lnTo>
                  <a:pt x="40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íšľîḑé">
            <a:extLst>
              <a:ext uri="{FF2B5EF4-FFF2-40B4-BE49-F238E27FC236}">
                <a16:creationId xmlns:a16="http://schemas.microsoft.com/office/drawing/2014/main" id="{9E162EA7-C58C-49D2-B455-E8C10B0A5DB3}"/>
              </a:ext>
            </a:extLst>
          </p:cNvPr>
          <p:cNvSpPr/>
          <p:nvPr/>
        </p:nvSpPr>
        <p:spPr bwMode="auto">
          <a:xfrm>
            <a:off x="3570248" y="3985220"/>
            <a:ext cx="1681581" cy="1490643"/>
          </a:xfrm>
          <a:custGeom>
            <a:avLst/>
            <a:gdLst>
              <a:gd name="T0" fmla="*/ 1376 w 1779"/>
              <a:gd name="T1" fmla="*/ 0 h 1577"/>
              <a:gd name="T2" fmla="*/ 1779 w 1779"/>
              <a:gd name="T3" fmla="*/ 861 h 1577"/>
              <a:gd name="T4" fmla="*/ 1119 w 1779"/>
              <a:gd name="T5" fmla="*/ 1169 h 1577"/>
              <a:gd name="T6" fmla="*/ 1154 w 1779"/>
              <a:gd name="T7" fmla="*/ 1189 h 1577"/>
              <a:gd name="T8" fmla="*/ 1186 w 1779"/>
              <a:gd name="T9" fmla="*/ 1215 h 1577"/>
              <a:gd name="T10" fmla="*/ 1212 w 1779"/>
              <a:gd name="T11" fmla="*/ 1245 h 1577"/>
              <a:gd name="T12" fmla="*/ 1232 w 1779"/>
              <a:gd name="T13" fmla="*/ 1280 h 1577"/>
              <a:gd name="T14" fmla="*/ 1246 w 1779"/>
              <a:gd name="T15" fmla="*/ 1319 h 1577"/>
              <a:gd name="T16" fmla="*/ 1252 w 1779"/>
              <a:gd name="T17" fmla="*/ 1358 h 1577"/>
              <a:gd name="T18" fmla="*/ 1250 w 1779"/>
              <a:gd name="T19" fmla="*/ 1398 h 1577"/>
              <a:gd name="T20" fmla="*/ 1240 w 1779"/>
              <a:gd name="T21" fmla="*/ 1438 h 1577"/>
              <a:gd name="T22" fmla="*/ 1220 w 1779"/>
              <a:gd name="T23" fmla="*/ 1476 h 1577"/>
              <a:gd name="T24" fmla="*/ 1194 w 1779"/>
              <a:gd name="T25" fmla="*/ 1509 h 1577"/>
              <a:gd name="T26" fmla="*/ 1163 w 1779"/>
              <a:gd name="T27" fmla="*/ 1536 h 1577"/>
              <a:gd name="T28" fmla="*/ 1129 w 1779"/>
              <a:gd name="T29" fmla="*/ 1558 h 1577"/>
              <a:gd name="T30" fmla="*/ 1091 w 1779"/>
              <a:gd name="T31" fmla="*/ 1571 h 1577"/>
              <a:gd name="T32" fmla="*/ 1051 w 1779"/>
              <a:gd name="T33" fmla="*/ 1577 h 1577"/>
              <a:gd name="T34" fmla="*/ 1010 w 1779"/>
              <a:gd name="T35" fmla="*/ 1576 h 1577"/>
              <a:gd name="T36" fmla="*/ 967 w 1779"/>
              <a:gd name="T37" fmla="*/ 1565 h 1577"/>
              <a:gd name="T38" fmla="*/ 244 w 1779"/>
              <a:gd name="T39" fmla="*/ 1299 h 1577"/>
              <a:gd name="T40" fmla="*/ 140 w 1779"/>
              <a:gd name="T41" fmla="*/ 1260 h 1577"/>
              <a:gd name="T42" fmla="*/ 106 w 1779"/>
              <a:gd name="T43" fmla="*/ 1245 h 1577"/>
              <a:gd name="T44" fmla="*/ 77 w 1779"/>
              <a:gd name="T45" fmla="*/ 1224 h 1577"/>
              <a:gd name="T46" fmla="*/ 51 w 1779"/>
              <a:gd name="T47" fmla="*/ 1196 h 1577"/>
              <a:gd name="T48" fmla="*/ 30 w 1779"/>
              <a:gd name="T49" fmla="*/ 1167 h 1577"/>
              <a:gd name="T50" fmla="*/ 14 w 1779"/>
              <a:gd name="T51" fmla="*/ 1133 h 1577"/>
              <a:gd name="T52" fmla="*/ 5 w 1779"/>
              <a:gd name="T53" fmla="*/ 1098 h 1577"/>
              <a:gd name="T54" fmla="*/ 0 w 1779"/>
              <a:gd name="T55" fmla="*/ 1063 h 1577"/>
              <a:gd name="T56" fmla="*/ 4 w 1779"/>
              <a:gd name="T57" fmla="*/ 1026 h 1577"/>
              <a:gd name="T58" fmla="*/ 13 w 1779"/>
              <a:gd name="T59" fmla="*/ 989 h 1577"/>
              <a:gd name="T60" fmla="*/ 276 w 1779"/>
              <a:gd name="T61" fmla="*/ 273 h 1577"/>
              <a:gd name="T62" fmla="*/ 314 w 1779"/>
              <a:gd name="T63" fmla="*/ 172 h 1577"/>
              <a:gd name="T64" fmla="*/ 330 w 1779"/>
              <a:gd name="T65" fmla="*/ 138 h 1577"/>
              <a:gd name="T66" fmla="*/ 351 w 1779"/>
              <a:gd name="T67" fmla="*/ 109 h 1577"/>
              <a:gd name="T68" fmla="*/ 379 w 1779"/>
              <a:gd name="T69" fmla="*/ 83 h 1577"/>
              <a:gd name="T70" fmla="*/ 408 w 1779"/>
              <a:gd name="T71" fmla="*/ 61 h 1577"/>
              <a:gd name="T72" fmla="*/ 442 w 1779"/>
              <a:gd name="T73" fmla="*/ 45 h 1577"/>
              <a:gd name="T74" fmla="*/ 477 w 1779"/>
              <a:gd name="T75" fmla="*/ 35 h 1577"/>
              <a:gd name="T76" fmla="*/ 514 w 1779"/>
              <a:gd name="T77" fmla="*/ 31 h 1577"/>
              <a:gd name="T78" fmla="*/ 550 w 1779"/>
              <a:gd name="T79" fmla="*/ 34 h 1577"/>
              <a:gd name="T80" fmla="*/ 586 w 1779"/>
              <a:gd name="T81" fmla="*/ 45 h 1577"/>
              <a:gd name="T82" fmla="*/ 622 w 1779"/>
              <a:gd name="T83" fmla="*/ 64 h 1577"/>
              <a:gd name="T84" fmla="*/ 654 w 1779"/>
              <a:gd name="T85" fmla="*/ 89 h 1577"/>
              <a:gd name="T86" fmla="*/ 682 w 1779"/>
              <a:gd name="T87" fmla="*/ 118 h 1577"/>
              <a:gd name="T88" fmla="*/ 704 w 1779"/>
              <a:gd name="T89" fmla="*/ 152 h 1577"/>
              <a:gd name="T90" fmla="*/ 717 w 1779"/>
              <a:gd name="T91" fmla="*/ 189 h 1577"/>
              <a:gd name="T92" fmla="*/ 725 w 1779"/>
              <a:gd name="T93" fmla="*/ 228 h 1577"/>
              <a:gd name="T94" fmla="*/ 725 w 1779"/>
              <a:gd name="T95" fmla="*/ 268 h 1577"/>
              <a:gd name="T96" fmla="*/ 716 w 1779"/>
              <a:gd name="T97" fmla="*/ 309 h 1577"/>
              <a:gd name="T98" fmla="*/ 1376 w 1779"/>
              <a:gd name="T99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79" h="1577">
                <a:moveTo>
                  <a:pt x="1376" y="0"/>
                </a:moveTo>
                <a:lnTo>
                  <a:pt x="1779" y="861"/>
                </a:lnTo>
                <a:lnTo>
                  <a:pt x="1119" y="1169"/>
                </a:lnTo>
                <a:lnTo>
                  <a:pt x="1154" y="1189"/>
                </a:lnTo>
                <a:lnTo>
                  <a:pt x="1186" y="1215"/>
                </a:lnTo>
                <a:lnTo>
                  <a:pt x="1212" y="1245"/>
                </a:lnTo>
                <a:lnTo>
                  <a:pt x="1232" y="1280"/>
                </a:lnTo>
                <a:lnTo>
                  <a:pt x="1246" y="1319"/>
                </a:lnTo>
                <a:lnTo>
                  <a:pt x="1252" y="1358"/>
                </a:lnTo>
                <a:lnTo>
                  <a:pt x="1250" y="1398"/>
                </a:lnTo>
                <a:lnTo>
                  <a:pt x="1240" y="1438"/>
                </a:lnTo>
                <a:lnTo>
                  <a:pt x="1220" y="1476"/>
                </a:lnTo>
                <a:lnTo>
                  <a:pt x="1194" y="1509"/>
                </a:lnTo>
                <a:lnTo>
                  <a:pt x="1163" y="1536"/>
                </a:lnTo>
                <a:lnTo>
                  <a:pt x="1129" y="1558"/>
                </a:lnTo>
                <a:lnTo>
                  <a:pt x="1091" y="1571"/>
                </a:lnTo>
                <a:lnTo>
                  <a:pt x="1051" y="1577"/>
                </a:lnTo>
                <a:lnTo>
                  <a:pt x="1010" y="1576"/>
                </a:lnTo>
                <a:lnTo>
                  <a:pt x="967" y="1565"/>
                </a:lnTo>
                <a:lnTo>
                  <a:pt x="244" y="1299"/>
                </a:lnTo>
                <a:lnTo>
                  <a:pt x="140" y="1260"/>
                </a:lnTo>
                <a:lnTo>
                  <a:pt x="106" y="1245"/>
                </a:lnTo>
                <a:lnTo>
                  <a:pt x="77" y="1224"/>
                </a:lnTo>
                <a:lnTo>
                  <a:pt x="51" y="1196"/>
                </a:lnTo>
                <a:lnTo>
                  <a:pt x="30" y="1167"/>
                </a:lnTo>
                <a:lnTo>
                  <a:pt x="14" y="1133"/>
                </a:lnTo>
                <a:lnTo>
                  <a:pt x="5" y="1098"/>
                </a:lnTo>
                <a:lnTo>
                  <a:pt x="0" y="1063"/>
                </a:lnTo>
                <a:lnTo>
                  <a:pt x="4" y="1026"/>
                </a:lnTo>
                <a:lnTo>
                  <a:pt x="13" y="989"/>
                </a:lnTo>
                <a:lnTo>
                  <a:pt x="276" y="273"/>
                </a:lnTo>
                <a:lnTo>
                  <a:pt x="314" y="172"/>
                </a:lnTo>
                <a:lnTo>
                  <a:pt x="330" y="138"/>
                </a:lnTo>
                <a:lnTo>
                  <a:pt x="351" y="109"/>
                </a:lnTo>
                <a:lnTo>
                  <a:pt x="379" y="83"/>
                </a:lnTo>
                <a:lnTo>
                  <a:pt x="408" y="61"/>
                </a:lnTo>
                <a:lnTo>
                  <a:pt x="442" y="45"/>
                </a:lnTo>
                <a:lnTo>
                  <a:pt x="477" y="35"/>
                </a:lnTo>
                <a:lnTo>
                  <a:pt x="514" y="31"/>
                </a:lnTo>
                <a:lnTo>
                  <a:pt x="550" y="34"/>
                </a:lnTo>
                <a:lnTo>
                  <a:pt x="586" y="45"/>
                </a:lnTo>
                <a:lnTo>
                  <a:pt x="622" y="64"/>
                </a:lnTo>
                <a:lnTo>
                  <a:pt x="654" y="89"/>
                </a:lnTo>
                <a:lnTo>
                  <a:pt x="682" y="118"/>
                </a:lnTo>
                <a:lnTo>
                  <a:pt x="704" y="152"/>
                </a:lnTo>
                <a:lnTo>
                  <a:pt x="717" y="189"/>
                </a:lnTo>
                <a:lnTo>
                  <a:pt x="725" y="228"/>
                </a:lnTo>
                <a:lnTo>
                  <a:pt x="725" y="268"/>
                </a:lnTo>
                <a:lnTo>
                  <a:pt x="716" y="309"/>
                </a:lnTo>
                <a:lnTo>
                  <a:pt x="13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îšḷïḋê">
            <a:extLst>
              <a:ext uri="{FF2B5EF4-FFF2-40B4-BE49-F238E27FC236}">
                <a16:creationId xmlns:a16="http://schemas.microsoft.com/office/drawing/2014/main" id="{2171AF4A-7145-4975-8115-E338F20DA364}"/>
              </a:ext>
            </a:extLst>
          </p:cNvPr>
          <p:cNvSpPr/>
          <p:nvPr/>
        </p:nvSpPr>
        <p:spPr>
          <a:xfrm>
            <a:off x="4476718" y="2502966"/>
            <a:ext cx="3168682" cy="3168682"/>
          </a:xfrm>
          <a:prstGeom prst="ellipse">
            <a:avLst/>
          </a:prstGeom>
          <a:solidFill>
            <a:schemeClr val="bg1"/>
          </a:solidFill>
          <a:ln w="57150" cap="rnd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is1îḋe">
            <a:extLst>
              <a:ext uri="{FF2B5EF4-FFF2-40B4-BE49-F238E27FC236}">
                <a16:creationId xmlns:a16="http://schemas.microsoft.com/office/drawing/2014/main" id="{C67D3935-152D-4AAC-A393-3809606661D4}"/>
              </a:ext>
            </a:extLst>
          </p:cNvPr>
          <p:cNvSpPr/>
          <p:nvPr/>
        </p:nvSpPr>
        <p:spPr bwMode="auto">
          <a:xfrm>
            <a:off x="4749506" y="3270619"/>
            <a:ext cx="1287417" cy="2109775"/>
          </a:xfrm>
          <a:custGeom>
            <a:avLst/>
            <a:gdLst>
              <a:gd name="T0" fmla="*/ 348 w 1362"/>
              <a:gd name="T1" fmla="*/ 0 h 2232"/>
              <a:gd name="T2" fmla="*/ 375 w 1362"/>
              <a:gd name="T3" fmla="*/ 4 h 2232"/>
              <a:gd name="T4" fmla="*/ 402 w 1362"/>
              <a:gd name="T5" fmla="*/ 17 h 2232"/>
              <a:gd name="T6" fmla="*/ 426 w 1362"/>
              <a:gd name="T7" fmla="*/ 33 h 2232"/>
              <a:gd name="T8" fmla="*/ 1319 w 1362"/>
              <a:gd name="T9" fmla="*/ 856 h 2232"/>
              <a:gd name="T10" fmla="*/ 1337 w 1362"/>
              <a:gd name="T11" fmla="*/ 879 h 2232"/>
              <a:gd name="T12" fmla="*/ 1351 w 1362"/>
              <a:gd name="T13" fmla="*/ 903 h 2232"/>
              <a:gd name="T14" fmla="*/ 1359 w 1362"/>
              <a:gd name="T15" fmla="*/ 931 h 2232"/>
              <a:gd name="T16" fmla="*/ 1362 w 1362"/>
              <a:gd name="T17" fmla="*/ 958 h 2232"/>
              <a:gd name="T18" fmla="*/ 1313 w 1362"/>
              <a:gd name="T19" fmla="*/ 2107 h 2232"/>
              <a:gd name="T20" fmla="*/ 1308 w 1362"/>
              <a:gd name="T21" fmla="*/ 2139 h 2232"/>
              <a:gd name="T22" fmla="*/ 1294 w 1362"/>
              <a:gd name="T23" fmla="*/ 2168 h 2232"/>
              <a:gd name="T24" fmla="*/ 1276 w 1362"/>
              <a:gd name="T25" fmla="*/ 2194 h 2232"/>
              <a:gd name="T26" fmla="*/ 1252 w 1362"/>
              <a:gd name="T27" fmla="*/ 2212 h 2232"/>
              <a:gd name="T28" fmla="*/ 1222 w 1362"/>
              <a:gd name="T29" fmla="*/ 2226 h 2232"/>
              <a:gd name="T30" fmla="*/ 1190 w 1362"/>
              <a:gd name="T31" fmla="*/ 2232 h 2232"/>
              <a:gd name="T32" fmla="*/ 1158 w 1362"/>
              <a:gd name="T33" fmla="*/ 2229 h 2232"/>
              <a:gd name="T34" fmla="*/ 1049 w 1362"/>
              <a:gd name="T35" fmla="*/ 2205 h 2232"/>
              <a:gd name="T36" fmla="*/ 944 w 1362"/>
              <a:gd name="T37" fmla="*/ 2171 h 2232"/>
              <a:gd name="T38" fmla="*/ 843 w 1362"/>
              <a:gd name="T39" fmla="*/ 2131 h 2232"/>
              <a:gd name="T40" fmla="*/ 746 w 1362"/>
              <a:gd name="T41" fmla="*/ 2082 h 2232"/>
              <a:gd name="T42" fmla="*/ 653 w 1362"/>
              <a:gd name="T43" fmla="*/ 2027 h 2232"/>
              <a:gd name="T44" fmla="*/ 564 w 1362"/>
              <a:gd name="T45" fmla="*/ 1966 h 2232"/>
              <a:gd name="T46" fmla="*/ 481 w 1362"/>
              <a:gd name="T47" fmla="*/ 1897 h 2232"/>
              <a:gd name="T48" fmla="*/ 405 w 1362"/>
              <a:gd name="T49" fmla="*/ 1824 h 2232"/>
              <a:gd name="T50" fmla="*/ 333 w 1362"/>
              <a:gd name="T51" fmla="*/ 1742 h 2232"/>
              <a:gd name="T52" fmla="*/ 267 w 1362"/>
              <a:gd name="T53" fmla="*/ 1658 h 2232"/>
              <a:gd name="T54" fmla="*/ 207 w 1362"/>
              <a:gd name="T55" fmla="*/ 1568 h 2232"/>
              <a:gd name="T56" fmla="*/ 153 w 1362"/>
              <a:gd name="T57" fmla="*/ 1473 h 2232"/>
              <a:gd name="T58" fmla="*/ 109 w 1362"/>
              <a:gd name="T59" fmla="*/ 1375 h 2232"/>
              <a:gd name="T60" fmla="*/ 71 w 1362"/>
              <a:gd name="T61" fmla="*/ 1272 h 2232"/>
              <a:gd name="T62" fmla="*/ 40 w 1362"/>
              <a:gd name="T63" fmla="*/ 1165 h 2232"/>
              <a:gd name="T64" fmla="*/ 19 w 1362"/>
              <a:gd name="T65" fmla="*/ 1056 h 2232"/>
              <a:gd name="T66" fmla="*/ 5 w 1362"/>
              <a:gd name="T67" fmla="*/ 943 h 2232"/>
              <a:gd name="T68" fmla="*/ 0 w 1362"/>
              <a:gd name="T69" fmla="*/ 828 h 2232"/>
              <a:gd name="T70" fmla="*/ 5 w 1362"/>
              <a:gd name="T71" fmla="*/ 724 h 2232"/>
              <a:gd name="T72" fmla="*/ 16 w 1362"/>
              <a:gd name="T73" fmla="*/ 620 h 2232"/>
              <a:gd name="T74" fmla="*/ 34 w 1362"/>
              <a:gd name="T75" fmla="*/ 519 h 2232"/>
              <a:gd name="T76" fmla="*/ 60 w 1362"/>
              <a:gd name="T77" fmla="*/ 421 h 2232"/>
              <a:gd name="T78" fmla="*/ 92 w 1362"/>
              <a:gd name="T79" fmla="*/ 324 h 2232"/>
              <a:gd name="T80" fmla="*/ 130 w 1362"/>
              <a:gd name="T81" fmla="*/ 232 h 2232"/>
              <a:gd name="T82" fmla="*/ 176 w 1362"/>
              <a:gd name="T83" fmla="*/ 144 h 2232"/>
              <a:gd name="T84" fmla="*/ 227 w 1362"/>
              <a:gd name="T85" fmla="*/ 58 h 2232"/>
              <a:gd name="T86" fmla="*/ 245 w 1362"/>
              <a:gd name="T87" fmla="*/ 35 h 2232"/>
              <a:gd name="T88" fmla="*/ 268 w 1362"/>
              <a:gd name="T89" fmla="*/ 18 h 2232"/>
              <a:gd name="T90" fmla="*/ 293 w 1362"/>
              <a:gd name="T91" fmla="*/ 6 h 2232"/>
              <a:gd name="T92" fmla="*/ 320 w 1362"/>
              <a:gd name="T93" fmla="*/ 0 h 2232"/>
              <a:gd name="T94" fmla="*/ 348 w 1362"/>
              <a:gd name="T95" fmla="*/ 0 h 2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2" h="2232">
                <a:moveTo>
                  <a:pt x="348" y="0"/>
                </a:moveTo>
                <a:lnTo>
                  <a:pt x="375" y="4"/>
                </a:lnTo>
                <a:lnTo>
                  <a:pt x="402" y="17"/>
                </a:lnTo>
                <a:lnTo>
                  <a:pt x="426" y="33"/>
                </a:lnTo>
                <a:lnTo>
                  <a:pt x="1319" y="856"/>
                </a:lnTo>
                <a:lnTo>
                  <a:pt x="1337" y="879"/>
                </a:lnTo>
                <a:lnTo>
                  <a:pt x="1351" y="903"/>
                </a:lnTo>
                <a:lnTo>
                  <a:pt x="1359" y="931"/>
                </a:lnTo>
                <a:lnTo>
                  <a:pt x="1362" y="958"/>
                </a:lnTo>
                <a:lnTo>
                  <a:pt x="1313" y="2107"/>
                </a:lnTo>
                <a:lnTo>
                  <a:pt x="1308" y="2139"/>
                </a:lnTo>
                <a:lnTo>
                  <a:pt x="1294" y="2168"/>
                </a:lnTo>
                <a:lnTo>
                  <a:pt x="1276" y="2194"/>
                </a:lnTo>
                <a:lnTo>
                  <a:pt x="1252" y="2212"/>
                </a:lnTo>
                <a:lnTo>
                  <a:pt x="1222" y="2226"/>
                </a:lnTo>
                <a:lnTo>
                  <a:pt x="1190" y="2232"/>
                </a:lnTo>
                <a:lnTo>
                  <a:pt x="1158" y="2229"/>
                </a:lnTo>
                <a:lnTo>
                  <a:pt x="1049" y="2205"/>
                </a:lnTo>
                <a:lnTo>
                  <a:pt x="944" y="2171"/>
                </a:lnTo>
                <a:lnTo>
                  <a:pt x="843" y="2131"/>
                </a:lnTo>
                <a:lnTo>
                  <a:pt x="746" y="2082"/>
                </a:lnTo>
                <a:lnTo>
                  <a:pt x="653" y="2027"/>
                </a:lnTo>
                <a:lnTo>
                  <a:pt x="564" y="1966"/>
                </a:lnTo>
                <a:lnTo>
                  <a:pt x="481" y="1897"/>
                </a:lnTo>
                <a:lnTo>
                  <a:pt x="405" y="1824"/>
                </a:lnTo>
                <a:lnTo>
                  <a:pt x="333" y="1742"/>
                </a:lnTo>
                <a:lnTo>
                  <a:pt x="267" y="1658"/>
                </a:lnTo>
                <a:lnTo>
                  <a:pt x="207" y="1568"/>
                </a:lnTo>
                <a:lnTo>
                  <a:pt x="153" y="1473"/>
                </a:lnTo>
                <a:lnTo>
                  <a:pt x="109" y="1375"/>
                </a:lnTo>
                <a:lnTo>
                  <a:pt x="71" y="1272"/>
                </a:lnTo>
                <a:lnTo>
                  <a:pt x="40" y="1165"/>
                </a:lnTo>
                <a:lnTo>
                  <a:pt x="19" y="1056"/>
                </a:lnTo>
                <a:lnTo>
                  <a:pt x="5" y="943"/>
                </a:lnTo>
                <a:lnTo>
                  <a:pt x="0" y="828"/>
                </a:lnTo>
                <a:lnTo>
                  <a:pt x="5" y="724"/>
                </a:lnTo>
                <a:lnTo>
                  <a:pt x="16" y="620"/>
                </a:lnTo>
                <a:lnTo>
                  <a:pt x="34" y="519"/>
                </a:lnTo>
                <a:lnTo>
                  <a:pt x="60" y="421"/>
                </a:lnTo>
                <a:lnTo>
                  <a:pt x="92" y="324"/>
                </a:lnTo>
                <a:lnTo>
                  <a:pt x="130" y="232"/>
                </a:lnTo>
                <a:lnTo>
                  <a:pt x="176" y="144"/>
                </a:lnTo>
                <a:lnTo>
                  <a:pt x="227" y="58"/>
                </a:lnTo>
                <a:lnTo>
                  <a:pt x="245" y="35"/>
                </a:lnTo>
                <a:lnTo>
                  <a:pt x="268" y="18"/>
                </a:lnTo>
                <a:lnTo>
                  <a:pt x="293" y="6"/>
                </a:lnTo>
                <a:lnTo>
                  <a:pt x="320" y="0"/>
                </a:lnTo>
                <a:lnTo>
                  <a:pt x="348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ï$ļïḋé">
            <a:extLst>
              <a:ext uri="{FF2B5EF4-FFF2-40B4-BE49-F238E27FC236}">
                <a16:creationId xmlns:a16="http://schemas.microsoft.com/office/drawing/2014/main" id="{1BD44F40-75CE-48BF-9D3D-2EF046CA963A}"/>
              </a:ext>
            </a:extLst>
          </p:cNvPr>
          <p:cNvSpPr/>
          <p:nvPr/>
        </p:nvSpPr>
        <p:spPr bwMode="auto">
          <a:xfrm>
            <a:off x="5260880" y="2705365"/>
            <a:ext cx="1667403" cy="1246771"/>
          </a:xfrm>
          <a:custGeom>
            <a:avLst/>
            <a:gdLst>
              <a:gd name="T0" fmla="*/ 885 w 1764"/>
              <a:gd name="T1" fmla="*/ 0 h 1319"/>
              <a:gd name="T2" fmla="*/ 1000 w 1764"/>
              <a:gd name="T3" fmla="*/ 5 h 1319"/>
              <a:gd name="T4" fmla="*/ 1112 w 1764"/>
              <a:gd name="T5" fmla="*/ 17 h 1319"/>
              <a:gd name="T6" fmla="*/ 1221 w 1764"/>
              <a:gd name="T7" fmla="*/ 39 h 1319"/>
              <a:gd name="T8" fmla="*/ 1326 w 1764"/>
              <a:gd name="T9" fmla="*/ 69 h 1319"/>
              <a:gd name="T10" fmla="*/ 1429 w 1764"/>
              <a:gd name="T11" fmla="*/ 106 h 1319"/>
              <a:gd name="T12" fmla="*/ 1527 w 1764"/>
              <a:gd name="T13" fmla="*/ 150 h 1319"/>
              <a:gd name="T14" fmla="*/ 1620 w 1764"/>
              <a:gd name="T15" fmla="*/ 203 h 1319"/>
              <a:gd name="T16" fmla="*/ 1711 w 1764"/>
              <a:gd name="T17" fmla="*/ 262 h 1319"/>
              <a:gd name="T18" fmla="*/ 1732 w 1764"/>
              <a:gd name="T19" fmla="*/ 281 h 1319"/>
              <a:gd name="T20" fmla="*/ 1749 w 1764"/>
              <a:gd name="T21" fmla="*/ 304 h 1319"/>
              <a:gd name="T22" fmla="*/ 1760 w 1764"/>
              <a:gd name="T23" fmla="*/ 328 h 1319"/>
              <a:gd name="T24" fmla="*/ 1764 w 1764"/>
              <a:gd name="T25" fmla="*/ 356 h 1319"/>
              <a:gd name="T26" fmla="*/ 1764 w 1764"/>
              <a:gd name="T27" fmla="*/ 382 h 1319"/>
              <a:gd name="T28" fmla="*/ 1760 w 1764"/>
              <a:gd name="T29" fmla="*/ 409 h 1319"/>
              <a:gd name="T30" fmla="*/ 1748 w 1764"/>
              <a:gd name="T31" fmla="*/ 434 h 1319"/>
              <a:gd name="T32" fmla="*/ 1731 w 1764"/>
              <a:gd name="T33" fmla="*/ 458 h 1319"/>
              <a:gd name="T34" fmla="*/ 977 w 1764"/>
              <a:gd name="T35" fmla="*/ 1278 h 1319"/>
              <a:gd name="T36" fmla="*/ 953 w 1764"/>
              <a:gd name="T37" fmla="*/ 1297 h 1319"/>
              <a:gd name="T38" fmla="*/ 925 w 1764"/>
              <a:gd name="T39" fmla="*/ 1311 h 1319"/>
              <a:gd name="T40" fmla="*/ 894 w 1764"/>
              <a:gd name="T41" fmla="*/ 1319 h 1319"/>
              <a:gd name="T42" fmla="*/ 865 w 1764"/>
              <a:gd name="T43" fmla="*/ 1319 h 1319"/>
              <a:gd name="T44" fmla="*/ 835 w 1764"/>
              <a:gd name="T45" fmla="*/ 1311 h 1319"/>
              <a:gd name="T46" fmla="*/ 807 w 1764"/>
              <a:gd name="T47" fmla="*/ 1297 h 1319"/>
              <a:gd name="T48" fmla="*/ 783 w 1764"/>
              <a:gd name="T49" fmla="*/ 1278 h 1319"/>
              <a:gd name="T50" fmla="*/ 35 w 1764"/>
              <a:gd name="T51" fmla="*/ 463 h 1319"/>
              <a:gd name="T52" fmla="*/ 17 w 1764"/>
              <a:gd name="T53" fmla="*/ 440 h 1319"/>
              <a:gd name="T54" fmla="*/ 6 w 1764"/>
              <a:gd name="T55" fmla="*/ 415 h 1319"/>
              <a:gd name="T56" fmla="*/ 0 w 1764"/>
              <a:gd name="T57" fmla="*/ 388 h 1319"/>
              <a:gd name="T58" fmla="*/ 0 w 1764"/>
              <a:gd name="T59" fmla="*/ 362 h 1319"/>
              <a:gd name="T60" fmla="*/ 6 w 1764"/>
              <a:gd name="T61" fmla="*/ 334 h 1319"/>
              <a:gd name="T62" fmla="*/ 17 w 1764"/>
              <a:gd name="T63" fmla="*/ 310 h 1319"/>
              <a:gd name="T64" fmla="*/ 32 w 1764"/>
              <a:gd name="T65" fmla="*/ 287 h 1319"/>
              <a:gd name="T66" fmla="*/ 54 w 1764"/>
              <a:gd name="T67" fmla="*/ 268 h 1319"/>
              <a:gd name="T68" fmla="*/ 144 w 1764"/>
              <a:gd name="T69" fmla="*/ 209 h 1319"/>
              <a:gd name="T70" fmla="*/ 239 w 1764"/>
              <a:gd name="T71" fmla="*/ 155 h 1319"/>
              <a:gd name="T72" fmla="*/ 338 w 1764"/>
              <a:gd name="T73" fmla="*/ 109 h 1319"/>
              <a:gd name="T74" fmla="*/ 441 w 1764"/>
              <a:gd name="T75" fmla="*/ 71 h 1319"/>
              <a:gd name="T76" fmla="*/ 548 w 1764"/>
              <a:gd name="T77" fmla="*/ 40 h 1319"/>
              <a:gd name="T78" fmla="*/ 659 w 1764"/>
              <a:gd name="T79" fmla="*/ 19 h 1319"/>
              <a:gd name="T80" fmla="*/ 772 w 1764"/>
              <a:gd name="T81" fmla="*/ 5 h 1319"/>
              <a:gd name="T82" fmla="*/ 885 w 1764"/>
              <a:gd name="T83" fmla="*/ 0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4" h="1319">
                <a:moveTo>
                  <a:pt x="885" y="0"/>
                </a:moveTo>
                <a:lnTo>
                  <a:pt x="1000" y="5"/>
                </a:lnTo>
                <a:lnTo>
                  <a:pt x="1112" y="17"/>
                </a:lnTo>
                <a:lnTo>
                  <a:pt x="1221" y="39"/>
                </a:lnTo>
                <a:lnTo>
                  <a:pt x="1326" y="69"/>
                </a:lnTo>
                <a:lnTo>
                  <a:pt x="1429" y="106"/>
                </a:lnTo>
                <a:lnTo>
                  <a:pt x="1527" y="150"/>
                </a:lnTo>
                <a:lnTo>
                  <a:pt x="1620" y="203"/>
                </a:lnTo>
                <a:lnTo>
                  <a:pt x="1711" y="262"/>
                </a:lnTo>
                <a:lnTo>
                  <a:pt x="1732" y="281"/>
                </a:lnTo>
                <a:lnTo>
                  <a:pt x="1749" y="304"/>
                </a:lnTo>
                <a:lnTo>
                  <a:pt x="1760" y="328"/>
                </a:lnTo>
                <a:lnTo>
                  <a:pt x="1764" y="356"/>
                </a:lnTo>
                <a:lnTo>
                  <a:pt x="1764" y="382"/>
                </a:lnTo>
                <a:lnTo>
                  <a:pt x="1760" y="409"/>
                </a:lnTo>
                <a:lnTo>
                  <a:pt x="1748" y="434"/>
                </a:lnTo>
                <a:lnTo>
                  <a:pt x="1731" y="458"/>
                </a:lnTo>
                <a:lnTo>
                  <a:pt x="977" y="1278"/>
                </a:lnTo>
                <a:lnTo>
                  <a:pt x="953" y="1297"/>
                </a:lnTo>
                <a:lnTo>
                  <a:pt x="925" y="1311"/>
                </a:lnTo>
                <a:lnTo>
                  <a:pt x="894" y="1319"/>
                </a:lnTo>
                <a:lnTo>
                  <a:pt x="865" y="1319"/>
                </a:lnTo>
                <a:lnTo>
                  <a:pt x="835" y="1311"/>
                </a:lnTo>
                <a:lnTo>
                  <a:pt x="807" y="1297"/>
                </a:lnTo>
                <a:lnTo>
                  <a:pt x="783" y="1278"/>
                </a:lnTo>
                <a:lnTo>
                  <a:pt x="35" y="463"/>
                </a:lnTo>
                <a:lnTo>
                  <a:pt x="17" y="440"/>
                </a:lnTo>
                <a:lnTo>
                  <a:pt x="6" y="415"/>
                </a:lnTo>
                <a:lnTo>
                  <a:pt x="0" y="388"/>
                </a:lnTo>
                <a:lnTo>
                  <a:pt x="0" y="362"/>
                </a:lnTo>
                <a:lnTo>
                  <a:pt x="6" y="334"/>
                </a:lnTo>
                <a:lnTo>
                  <a:pt x="17" y="310"/>
                </a:lnTo>
                <a:lnTo>
                  <a:pt x="32" y="287"/>
                </a:lnTo>
                <a:lnTo>
                  <a:pt x="54" y="268"/>
                </a:lnTo>
                <a:lnTo>
                  <a:pt x="144" y="209"/>
                </a:lnTo>
                <a:lnTo>
                  <a:pt x="239" y="155"/>
                </a:lnTo>
                <a:lnTo>
                  <a:pt x="338" y="109"/>
                </a:lnTo>
                <a:lnTo>
                  <a:pt x="441" y="71"/>
                </a:lnTo>
                <a:lnTo>
                  <a:pt x="548" y="40"/>
                </a:lnTo>
                <a:lnTo>
                  <a:pt x="659" y="19"/>
                </a:lnTo>
                <a:lnTo>
                  <a:pt x="772" y="5"/>
                </a:lnTo>
                <a:lnTo>
                  <a:pt x="885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îS1îḋê">
            <a:extLst>
              <a:ext uri="{FF2B5EF4-FFF2-40B4-BE49-F238E27FC236}">
                <a16:creationId xmlns:a16="http://schemas.microsoft.com/office/drawing/2014/main" id="{BBC31E8B-6B5D-4029-BBC1-AC43216803BD}"/>
              </a:ext>
            </a:extLst>
          </p:cNvPr>
          <p:cNvSpPr/>
          <p:nvPr/>
        </p:nvSpPr>
        <p:spPr bwMode="auto">
          <a:xfrm>
            <a:off x="6155078" y="3261166"/>
            <a:ext cx="1293088" cy="2121119"/>
          </a:xfrm>
          <a:custGeom>
            <a:avLst/>
            <a:gdLst>
              <a:gd name="T0" fmla="*/ 1014 w 1368"/>
              <a:gd name="T1" fmla="*/ 0 h 2244"/>
              <a:gd name="T2" fmla="*/ 1042 w 1368"/>
              <a:gd name="T3" fmla="*/ 2 h 2244"/>
              <a:gd name="T4" fmla="*/ 1070 w 1368"/>
              <a:gd name="T5" fmla="*/ 8 h 2244"/>
              <a:gd name="T6" fmla="*/ 1096 w 1368"/>
              <a:gd name="T7" fmla="*/ 19 h 2244"/>
              <a:gd name="T8" fmla="*/ 1117 w 1368"/>
              <a:gd name="T9" fmla="*/ 37 h 2244"/>
              <a:gd name="T10" fmla="*/ 1137 w 1368"/>
              <a:gd name="T11" fmla="*/ 60 h 2244"/>
              <a:gd name="T12" fmla="*/ 1189 w 1368"/>
              <a:gd name="T13" fmla="*/ 146 h 2244"/>
              <a:gd name="T14" fmla="*/ 1235 w 1368"/>
              <a:gd name="T15" fmla="*/ 235 h 2244"/>
              <a:gd name="T16" fmla="*/ 1273 w 1368"/>
              <a:gd name="T17" fmla="*/ 328 h 2244"/>
              <a:gd name="T18" fmla="*/ 1307 w 1368"/>
              <a:gd name="T19" fmla="*/ 425 h 2244"/>
              <a:gd name="T20" fmla="*/ 1333 w 1368"/>
              <a:gd name="T21" fmla="*/ 524 h 2244"/>
              <a:gd name="T22" fmla="*/ 1353 w 1368"/>
              <a:gd name="T23" fmla="*/ 627 h 2244"/>
              <a:gd name="T24" fmla="*/ 1364 w 1368"/>
              <a:gd name="T25" fmla="*/ 732 h 2244"/>
              <a:gd name="T26" fmla="*/ 1368 w 1368"/>
              <a:gd name="T27" fmla="*/ 838 h 2244"/>
              <a:gd name="T28" fmla="*/ 1364 w 1368"/>
              <a:gd name="T29" fmla="*/ 955 h 2244"/>
              <a:gd name="T30" fmla="*/ 1350 w 1368"/>
              <a:gd name="T31" fmla="*/ 1066 h 2244"/>
              <a:gd name="T32" fmla="*/ 1328 w 1368"/>
              <a:gd name="T33" fmla="*/ 1177 h 2244"/>
              <a:gd name="T34" fmla="*/ 1298 w 1368"/>
              <a:gd name="T35" fmla="*/ 1284 h 2244"/>
              <a:gd name="T36" fmla="*/ 1260 w 1368"/>
              <a:gd name="T37" fmla="*/ 1386 h 2244"/>
              <a:gd name="T38" fmla="*/ 1214 w 1368"/>
              <a:gd name="T39" fmla="*/ 1486 h 2244"/>
              <a:gd name="T40" fmla="*/ 1160 w 1368"/>
              <a:gd name="T41" fmla="*/ 1581 h 2244"/>
              <a:gd name="T42" fmla="*/ 1100 w 1368"/>
              <a:gd name="T43" fmla="*/ 1671 h 2244"/>
              <a:gd name="T44" fmla="*/ 1034 w 1368"/>
              <a:gd name="T45" fmla="*/ 1755 h 2244"/>
              <a:gd name="T46" fmla="*/ 962 w 1368"/>
              <a:gd name="T47" fmla="*/ 1835 h 2244"/>
              <a:gd name="T48" fmla="*/ 883 w 1368"/>
              <a:gd name="T49" fmla="*/ 1910 h 2244"/>
              <a:gd name="T50" fmla="*/ 800 w 1368"/>
              <a:gd name="T51" fmla="*/ 1979 h 2244"/>
              <a:gd name="T52" fmla="*/ 711 w 1368"/>
              <a:gd name="T53" fmla="*/ 2040 h 2244"/>
              <a:gd name="T54" fmla="*/ 618 w 1368"/>
              <a:gd name="T55" fmla="*/ 2095 h 2244"/>
              <a:gd name="T56" fmla="*/ 520 w 1368"/>
              <a:gd name="T57" fmla="*/ 2143 h 2244"/>
              <a:gd name="T58" fmla="*/ 417 w 1368"/>
              <a:gd name="T59" fmla="*/ 2184 h 2244"/>
              <a:gd name="T60" fmla="*/ 313 w 1368"/>
              <a:gd name="T61" fmla="*/ 2216 h 2244"/>
              <a:gd name="T62" fmla="*/ 203 w 1368"/>
              <a:gd name="T63" fmla="*/ 2241 h 2244"/>
              <a:gd name="T64" fmla="*/ 170 w 1368"/>
              <a:gd name="T65" fmla="*/ 2244 h 2244"/>
              <a:gd name="T66" fmla="*/ 138 w 1368"/>
              <a:gd name="T67" fmla="*/ 2238 h 2244"/>
              <a:gd name="T68" fmla="*/ 111 w 1368"/>
              <a:gd name="T69" fmla="*/ 2224 h 2244"/>
              <a:gd name="T70" fmla="*/ 86 w 1368"/>
              <a:gd name="T71" fmla="*/ 2204 h 2244"/>
              <a:gd name="T72" fmla="*/ 66 w 1368"/>
              <a:gd name="T73" fmla="*/ 2180 h 2244"/>
              <a:gd name="T74" fmla="*/ 53 w 1368"/>
              <a:gd name="T75" fmla="*/ 2151 h 2244"/>
              <a:gd name="T76" fmla="*/ 48 w 1368"/>
              <a:gd name="T77" fmla="*/ 2117 h 2244"/>
              <a:gd name="T78" fmla="*/ 0 w 1368"/>
              <a:gd name="T79" fmla="*/ 962 h 2244"/>
              <a:gd name="T80" fmla="*/ 2 w 1368"/>
              <a:gd name="T81" fmla="*/ 935 h 2244"/>
              <a:gd name="T82" fmla="*/ 10 w 1368"/>
              <a:gd name="T83" fmla="*/ 907 h 2244"/>
              <a:gd name="T84" fmla="*/ 23 w 1368"/>
              <a:gd name="T85" fmla="*/ 883 h 2244"/>
              <a:gd name="T86" fmla="*/ 42 w 1368"/>
              <a:gd name="T87" fmla="*/ 861 h 2244"/>
              <a:gd name="T88" fmla="*/ 938 w 1368"/>
              <a:gd name="T89" fmla="*/ 36 h 2244"/>
              <a:gd name="T90" fmla="*/ 961 w 1368"/>
              <a:gd name="T91" fmla="*/ 17 h 2244"/>
              <a:gd name="T92" fmla="*/ 987 w 1368"/>
              <a:gd name="T93" fmla="*/ 7 h 2244"/>
              <a:gd name="T94" fmla="*/ 1014 w 1368"/>
              <a:gd name="T95" fmla="*/ 0 h 2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68" h="2244">
                <a:moveTo>
                  <a:pt x="1014" y="0"/>
                </a:moveTo>
                <a:lnTo>
                  <a:pt x="1042" y="2"/>
                </a:lnTo>
                <a:lnTo>
                  <a:pt x="1070" y="8"/>
                </a:lnTo>
                <a:lnTo>
                  <a:pt x="1096" y="19"/>
                </a:lnTo>
                <a:lnTo>
                  <a:pt x="1117" y="37"/>
                </a:lnTo>
                <a:lnTo>
                  <a:pt x="1137" y="60"/>
                </a:lnTo>
                <a:lnTo>
                  <a:pt x="1189" y="146"/>
                </a:lnTo>
                <a:lnTo>
                  <a:pt x="1235" y="235"/>
                </a:lnTo>
                <a:lnTo>
                  <a:pt x="1273" y="328"/>
                </a:lnTo>
                <a:lnTo>
                  <a:pt x="1307" y="425"/>
                </a:lnTo>
                <a:lnTo>
                  <a:pt x="1333" y="524"/>
                </a:lnTo>
                <a:lnTo>
                  <a:pt x="1353" y="627"/>
                </a:lnTo>
                <a:lnTo>
                  <a:pt x="1364" y="732"/>
                </a:lnTo>
                <a:lnTo>
                  <a:pt x="1368" y="838"/>
                </a:lnTo>
                <a:lnTo>
                  <a:pt x="1364" y="955"/>
                </a:lnTo>
                <a:lnTo>
                  <a:pt x="1350" y="1066"/>
                </a:lnTo>
                <a:lnTo>
                  <a:pt x="1328" y="1177"/>
                </a:lnTo>
                <a:lnTo>
                  <a:pt x="1298" y="1284"/>
                </a:lnTo>
                <a:lnTo>
                  <a:pt x="1260" y="1386"/>
                </a:lnTo>
                <a:lnTo>
                  <a:pt x="1214" y="1486"/>
                </a:lnTo>
                <a:lnTo>
                  <a:pt x="1160" y="1581"/>
                </a:lnTo>
                <a:lnTo>
                  <a:pt x="1100" y="1671"/>
                </a:lnTo>
                <a:lnTo>
                  <a:pt x="1034" y="1755"/>
                </a:lnTo>
                <a:lnTo>
                  <a:pt x="962" y="1835"/>
                </a:lnTo>
                <a:lnTo>
                  <a:pt x="883" y="1910"/>
                </a:lnTo>
                <a:lnTo>
                  <a:pt x="800" y="1979"/>
                </a:lnTo>
                <a:lnTo>
                  <a:pt x="711" y="2040"/>
                </a:lnTo>
                <a:lnTo>
                  <a:pt x="618" y="2095"/>
                </a:lnTo>
                <a:lnTo>
                  <a:pt x="520" y="2143"/>
                </a:lnTo>
                <a:lnTo>
                  <a:pt x="417" y="2184"/>
                </a:lnTo>
                <a:lnTo>
                  <a:pt x="313" y="2216"/>
                </a:lnTo>
                <a:lnTo>
                  <a:pt x="203" y="2241"/>
                </a:lnTo>
                <a:lnTo>
                  <a:pt x="170" y="2244"/>
                </a:lnTo>
                <a:lnTo>
                  <a:pt x="138" y="2238"/>
                </a:lnTo>
                <a:lnTo>
                  <a:pt x="111" y="2224"/>
                </a:lnTo>
                <a:lnTo>
                  <a:pt x="86" y="2204"/>
                </a:lnTo>
                <a:lnTo>
                  <a:pt x="66" y="2180"/>
                </a:lnTo>
                <a:lnTo>
                  <a:pt x="53" y="2151"/>
                </a:lnTo>
                <a:lnTo>
                  <a:pt x="48" y="2117"/>
                </a:lnTo>
                <a:lnTo>
                  <a:pt x="0" y="962"/>
                </a:lnTo>
                <a:lnTo>
                  <a:pt x="2" y="935"/>
                </a:lnTo>
                <a:lnTo>
                  <a:pt x="10" y="907"/>
                </a:lnTo>
                <a:lnTo>
                  <a:pt x="23" y="883"/>
                </a:lnTo>
                <a:lnTo>
                  <a:pt x="42" y="861"/>
                </a:lnTo>
                <a:lnTo>
                  <a:pt x="938" y="36"/>
                </a:lnTo>
                <a:lnTo>
                  <a:pt x="961" y="17"/>
                </a:lnTo>
                <a:lnTo>
                  <a:pt x="987" y="7"/>
                </a:lnTo>
                <a:lnTo>
                  <a:pt x="1014" y="0"/>
                </a:lnTo>
                <a:close/>
              </a:path>
            </a:pathLst>
          </a:custGeom>
          <a:solidFill>
            <a:srgbClr val="149BA5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ṩ1iḋe">
            <a:extLst>
              <a:ext uri="{FF2B5EF4-FFF2-40B4-BE49-F238E27FC236}">
                <a16:creationId xmlns:a16="http://schemas.microsoft.com/office/drawing/2014/main" id="{5E63842D-6D19-42FB-9484-6F27006BF88F}"/>
              </a:ext>
            </a:extLst>
          </p:cNvPr>
          <p:cNvSpPr/>
          <p:nvPr/>
        </p:nvSpPr>
        <p:spPr bwMode="auto">
          <a:xfrm>
            <a:off x="5897708" y="3076832"/>
            <a:ext cx="393746" cy="503836"/>
          </a:xfrm>
          <a:custGeom>
            <a:avLst/>
            <a:gdLst>
              <a:gd name="T0" fmla="*/ 202 w 405"/>
              <a:gd name="T1" fmla="*/ 0 h 519"/>
              <a:gd name="T2" fmla="*/ 202 w 405"/>
              <a:gd name="T3" fmla="*/ 117 h 519"/>
              <a:gd name="T4" fmla="*/ 76 w 405"/>
              <a:gd name="T5" fmla="*/ 106 h 519"/>
              <a:gd name="T6" fmla="*/ 76 w 405"/>
              <a:gd name="T7" fmla="*/ 2 h 519"/>
              <a:gd name="T8" fmla="*/ 76 w 405"/>
              <a:gd name="T9" fmla="*/ 106 h 519"/>
              <a:gd name="T10" fmla="*/ 375 w 405"/>
              <a:gd name="T11" fmla="*/ 46 h 519"/>
              <a:gd name="T12" fmla="*/ 284 w 405"/>
              <a:gd name="T13" fmla="*/ 46 h 519"/>
              <a:gd name="T14" fmla="*/ 399 w 405"/>
              <a:gd name="T15" fmla="*/ 126 h 519"/>
              <a:gd name="T16" fmla="*/ 341 w 405"/>
              <a:gd name="T17" fmla="*/ 120 h 519"/>
              <a:gd name="T18" fmla="*/ 348 w 405"/>
              <a:gd name="T19" fmla="*/ 208 h 519"/>
              <a:gd name="T20" fmla="*/ 310 w 405"/>
              <a:gd name="T21" fmla="*/ 208 h 519"/>
              <a:gd name="T22" fmla="*/ 317 w 405"/>
              <a:gd name="T23" fmla="*/ 120 h 519"/>
              <a:gd name="T24" fmla="*/ 273 w 405"/>
              <a:gd name="T25" fmla="*/ 120 h 519"/>
              <a:gd name="T26" fmla="*/ 301 w 405"/>
              <a:gd name="T27" fmla="*/ 155 h 519"/>
              <a:gd name="T28" fmla="*/ 280 w 405"/>
              <a:gd name="T29" fmla="*/ 327 h 519"/>
              <a:gd name="T30" fmla="*/ 307 w 405"/>
              <a:gd name="T31" fmla="*/ 463 h 519"/>
              <a:gd name="T32" fmla="*/ 351 w 405"/>
              <a:gd name="T33" fmla="*/ 463 h 519"/>
              <a:gd name="T34" fmla="*/ 378 w 405"/>
              <a:gd name="T35" fmla="*/ 284 h 519"/>
              <a:gd name="T36" fmla="*/ 403 w 405"/>
              <a:gd name="T37" fmla="*/ 265 h 519"/>
              <a:gd name="T38" fmla="*/ 399 w 405"/>
              <a:gd name="T39" fmla="*/ 126 h 519"/>
              <a:gd name="T40" fmla="*/ 104 w 405"/>
              <a:gd name="T41" fmla="*/ 155 h 519"/>
              <a:gd name="T42" fmla="*/ 131 w 405"/>
              <a:gd name="T43" fmla="*/ 120 h 519"/>
              <a:gd name="T44" fmla="*/ 81 w 405"/>
              <a:gd name="T45" fmla="*/ 130 h 519"/>
              <a:gd name="T46" fmla="*/ 76 w 405"/>
              <a:gd name="T47" fmla="*/ 226 h 519"/>
              <a:gd name="T48" fmla="*/ 71 w 405"/>
              <a:gd name="T49" fmla="*/ 130 h 519"/>
              <a:gd name="T50" fmla="*/ 20 w 405"/>
              <a:gd name="T51" fmla="*/ 120 h 519"/>
              <a:gd name="T52" fmla="*/ 0 w 405"/>
              <a:gd name="T53" fmla="*/ 266 h 519"/>
              <a:gd name="T54" fmla="*/ 27 w 405"/>
              <a:gd name="T55" fmla="*/ 285 h 519"/>
              <a:gd name="T56" fmla="*/ 53 w 405"/>
              <a:gd name="T57" fmla="*/ 463 h 519"/>
              <a:gd name="T58" fmla="*/ 98 w 405"/>
              <a:gd name="T59" fmla="*/ 463 h 519"/>
              <a:gd name="T60" fmla="*/ 125 w 405"/>
              <a:gd name="T61" fmla="*/ 329 h 519"/>
              <a:gd name="T62" fmla="*/ 281 w 405"/>
              <a:gd name="T63" fmla="*/ 139 h 519"/>
              <a:gd name="T64" fmla="*/ 216 w 405"/>
              <a:gd name="T65" fmla="*/ 132 h 519"/>
              <a:gd name="T66" fmla="*/ 223 w 405"/>
              <a:gd name="T67" fmla="*/ 232 h 519"/>
              <a:gd name="T68" fmla="*/ 181 w 405"/>
              <a:gd name="T69" fmla="*/ 232 h 519"/>
              <a:gd name="T70" fmla="*/ 188 w 405"/>
              <a:gd name="T71" fmla="*/ 132 h 519"/>
              <a:gd name="T72" fmla="*/ 117 w 405"/>
              <a:gd name="T73" fmla="*/ 155 h 519"/>
              <a:gd name="T74" fmla="*/ 140 w 405"/>
              <a:gd name="T75" fmla="*/ 319 h 519"/>
              <a:gd name="T76" fmla="*/ 147 w 405"/>
              <a:gd name="T77" fmla="*/ 489 h 519"/>
              <a:gd name="T78" fmla="*/ 202 w 405"/>
              <a:gd name="T79" fmla="*/ 505 h 519"/>
              <a:gd name="T80" fmla="*/ 257 w 405"/>
              <a:gd name="T81" fmla="*/ 489 h 519"/>
              <a:gd name="T82" fmla="*/ 263 w 405"/>
              <a:gd name="T83" fmla="*/ 318 h 519"/>
              <a:gd name="T84" fmla="*/ 287 w 405"/>
              <a:gd name="T85" fmla="*/ 155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05" h="519">
                <a:moveTo>
                  <a:pt x="151" y="49"/>
                </a:moveTo>
                <a:cubicBezTo>
                  <a:pt x="151" y="17"/>
                  <a:pt x="174" y="0"/>
                  <a:pt x="202" y="0"/>
                </a:cubicBezTo>
                <a:cubicBezTo>
                  <a:pt x="231" y="0"/>
                  <a:pt x="254" y="17"/>
                  <a:pt x="254" y="49"/>
                </a:cubicBezTo>
                <a:cubicBezTo>
                  <a:pt x="254" y="82"/>
                  <a:pt x="231" y="117"/>
                  <a:pt x="202" y="117"/>
                </a:cubicBezTo>
                <a:cubicBezTo>
                  <a:pt x="174" y="117"/>
                  <a:pt x="151" y="82"/>
                  <a:pt x="151" y="49"/>
                </a:cubicBezTo>
                <a:close/>
                <a:moveTo>
                  <a:pt x="76" y="106"/>
                </a:moveTo>
                <a:cubicBezTo>
                  <a:pt x="101" y="106"/>
                  <a:pt x="121" y="75"/>
                  <a:pt x="121" y="46"/>
                </a:cubicBezTo>
                <a:cubicBezTo>
                  <a:pt x="121" y="18"/>
                  <a:pt x="101" y="2"/>
                  <a:pt x="76" y="2"/>
                </a:cubicBezTo>
                <a:cubicBezTo>
                  <a:pt x="51" y="2"/>
                  <a:pt x="30" y="18"/>
                  <a:pt x="30" y="46"/>
                </a:cubicBezTo>
                <a:cubicBezTo>
                  <a:pt x="30" y="75"/>
                  <a:pt x="51" y="106"/>
                  <a:pt x="76" y="106"/>
                </a:cubicBezTo>
                <a:close/>
                <a:moveTo>
                  <a:pt x="329" y="106"/>
                </a:moveTo>
                <a:cubicBezTo>
                  <a:pt x="354" y="106"/>
                  <a:pt x="375" y="75"/>
                  <a:pt x="375" y="46"/>
                </a:cubicBezTo>
                <a:cubicBezTo>
                  <a:pt x="375" y="18"/>
                  <a:pt x="354" y="2"/>
                  <a:pt x="329" y="2"/>
                </a:cubicBezTo>
                <a:cubicBezTo>
                  <a:pt x="304" y="2"/>
                  <a:pt x="284" y="18"/>
                  <a:pt x="284" y="46"/>
                </a:cubicBezTo>
                <a:cubicBezTo>
                  <a:pt x="284" y="75"/>
                  <a:pt x="304" y="106"/>
                  <a:pt x="329" y="106"/>
                </a:cubicBezTo>
                <a:close/>
                <a:moveTo>
                  <a:pt x="399" y="126"/>
                </a:moveTo>
                <a:cubicBezTo>
                  <a:pt x="395" y="122"/>
                  <a:pt x="390" y="120"/>
                  <a:pt x="385" y="120"/>
                </a:cubicBezTo>
                <a:lnTo>
                  <a:pt x="341" y="120"/>
                </a:lnTo>
                <a:lnTo>
                  <a:pt x="334" y="130"/>
                </a:lnTo>
                <a:lnTo>
                  <a:pt x="348" y="208"/>
                </a:lnTo>
                <a:lnTo>
                  <a:pt x="329" y="226"/>
                </a:lnTo>
                <a:lnTo>
                  <a:pt x="310" y="208"/>
                </a:lnTo>
                <a:lnTo>
                  <a:pt x="324" y="130"/>
                </a:lnTo>
                <a:lnTo>
                  <a:pt x="317" y="120"/>
                </a:lnTo>
                <a:lnTo>
                  <a:pt x="274" y="120"/>
                </a:lnTo>
                <a:cubicBezTo>
                  <a:pt x="273" y="120"/>
                  <a:pt x="273" y="120"/>
                  <a:pt x="273" y="120"/>
                </a:cubicBezTo>
                <a:cubicBezTo>
                  <a:pt x="279" y="121"/>
                  <a:pt x="286" y="125"/>
                  <a:pt x="290" y="129"/>
                </a:cubicBezTo>
                <a:cubicBezTo>
                  <a:pt x="297" y="136"/>
                  <a:pt x="301" y="146"/>
                  <a:pt x="301" y="155"/>
                </a:cubicBezTo>
                <a:lnTo>
                  <a:pt x="300" y="295"/>
                </a:lnTo>
                <a:cubicBezTo>
                  <a:pt x="299" y="310"/>
                  <a:pt x="292" y="321"/>
                  <a:pt x="280" y="327"/>
                </a:cubicBezTo>
                <a:lnTo>
                  <a:pt x="280" y="436"/>
                </a:lnTo>
                <a:cubicBezTo>
                  <a:pt x="280" y="451"/>
                  <a:pt x="292" y="463"/>
                  <a:pt x="307" y="463"/>
                </a:cubicBezTo>
                <a:cubicBezTo>
                  <a:pt x="316" y="463"/>
                  <a:pt x="324" y="458"/>
                  <a:pt x="329" y="451"/>
                </a:cubicBezTo>
                <a:cubicBezTo>
                  <a:pt x="334" y="458"/>
                  <a:pt x="342" y="463"/>
                  <a:pt x="351" y="463"/>
                </a:cubicBezTo>
                <a:cubicBezTo>
                  <a:pt x="366" y="463"/>
                  <a:pt x="378" y="451"/>
                  <a:pt x="378" y="436"/>
                </a:cubicBezTo>
                <a:lnTo>
                  <a:pt x="378" y="284"/>
                </a:lnTo>
                <a:cubicBezTo>
                  <a:pt x="380" y="284"/>
                  <a:pt x="381" y="284"/>
                  <a:pt x="383" y="284"/>
                </a:cubicBezTo>
                <a:cubicBezTo>
                  <a:pt x="395" y="285"/>
                  <a:pt x="403" y="276"/>
                  <a:pt x="403" y="265"/>
                </a:cubicBezTo>
                <a:lnTo>
                  <a:pt x="405" y="140"/>
                </a:lnTo>
                <a:cubicBezTo>
                  <a:pt x="405" y="135"/>
                  <a:pt x="403" y="129"/>
                  <a:pt x="399" y="126"/>
                </a:cubicBezTo>
                <a:close/>
                <a:moveTo>
                  <a:pt x="104" y="297"/>
                </a:moveTo>
                <a:lnTo>
                  <a:pt x="104" y="155"/>
                </a:lnTo>
                <a:cubicBezTo>
                  <a:pt x="104" y="138"/>
                  <a:pt x="116" y="123"/>
                  <a:pt x="132" y="120"/>
                </a:cubicBezTo>
                <a:cubicBezTo>
                  <a:pt x="132" y="120"/>
                  <a:pt x="131" y="120"/>
                  <a:pt x="131" y="120"/>
                </a:cubicBezTo>
                <a:lnTo>
                  <a:pt x="88" y="120"/>
                </a:lnTo>
                <a:lnTo>
                  <a:pt x="81" y="130"/>
                </a:lnTo>
                <a:lnTo>
                  <a:pt x="94" y="208"/>
                </a:lnTo>
                <a:lnTo>
                  <a:pt x="76" y="226"/>
                </a:lnTo>
                <a:lnTo>
                  <a:pt x="57" y="208"/>
                </a:lnTo>
                <a:lnTo>
                  <a:pt x="71" y="130"/>
                </a:lnTo>
                <a:lnTo>
                  <a:pt x="63" y="120"/>
                </a:lnTo>
                <a:lnTo>
                  <a:pt x="20" y="120"/>
                </a:lnTo>
                <a:cubicBezTo>
                  <a:pt x="9" y="120"/>
                  <a:pt x="0" y="129"/>
                  <a:pt x="0" y="140"/>
                </a:cubicBezTo>
                <a:lnTo>
                  <a:pt x="0" y="266"/>
                </a:lnTo>
                <a:cubicBezTo>
                  <a:pt x="0" y="277"/>
                  <a:pt x="9" y="286"/>
                  <a:pt x="20" y="286"/>
                </a:cubicBezTo>
                <a:cubicBezTo>
                  <a:pt x="22" y="286"/>
                  <a:pt x="25" y="286"/>
                  <a:pt x="27" y="285"/>
                </a:cubicBezTo>
                <a:lnTo>
                  <a:pt x="27" y="436"/>
                </a:lnTo>
                <a:cubicBezTo>
                  <a:pt x="27" y="451"/>
                  <a:pt x="39" y="463"/>
                  <a:pt x="53" y="463"/>
                </a:cubicBezTo>
                <a:cubicBezTo>
                  <a:pt x="63" y="463"/>
                  <a:pt x="71" y="458"/>
                  <a:pt x="76" y="451"/>
                </a:cubicBezTo>
                <a:cubicBezTo>
                  <a:pt x="80" y="458"/>
                  <a:pt x="89" y="463"/>
                  <a:pt x="98" y="463"/>
                </a:cubicBezTo>
                <a:cubicBezTo>
                  <a:pt x="113" y="463"/>
                  <a:pt x="125" y="451"/>
                  <a:pt x="125" y="436"/>
                </a:cubicBezTo>
                <a:lnTo>
                  <a:pt x="125" y="329"/>
                </a:lnTo>
                <a:cubicBezTo>
                  <a:pt x="112" y="324"/>
                  <a:pt x="104" y="311"/>
                  <a:pt x="104" y="297"/>
                </a:cubicBezTo>
                <a:close/>
                <a:moveTo>
                  <a:pt x="281" y="139"/>
                </a:moveTo>
                <a:cubicBezTo>
                  <a:pt x="277" y="135"/>
                  <a:pt x="271" y="132"/>
                  <a:pt x="265" y="132"/>
                </a:cubicBezTo>
                <a:lnTo>
                  <a:pt x="216" y="132"/>
                </a:lnTo>
                <a:lnTo>
                  <a:pt x="208" y="144"/>
                </a:lnTo>
                <a:lnTo>
                  <a:pt x="223" y="232"/>
                </a:lnTo>
                <a:lnTo>
                  <a:pt x="202" y="252"/>
                </a:lnTo>
                <a:lnTo>
                  <a:pt x="181" y="232"/>
                </a:lnTo>
                <a:lnTo>
                  <a:pt x="197" y="144"/>
                </a:lnTo>
                <a:lnTo>
                  <a:pt x="188" y="132"/>
                </a:lnTo>
                <a:lnTo>
                  <a:pt x="140" y="132"/>
                </a:lnTo>
                <a:cubicBezTo>
                  <a:pt x="127" y="132"/>
                  <a:pt x="117" y="142"/>
                  <a:pt x="117" y="155"/>
                </a:cubicBezTo>
                <a:lnTo>
                  <a:pt x="117" y="297"/>
                </a:lnTo>
                <a:cubicBezTo>
                  <a:pt x="117" y="309"/>
                  <a:pt x="127" y="319"/>
                  <a:pt x="140" y="319"/>
                </a:cubicBezTo>
                <a:cubicBezTo>
                  <a:pt x="142" y="319"/>
                  <a:pt x="145" y="319"/>
                  <a:pt x="147" y="318"/>
                </a:cubicBezTo>
                <a:lnTo>
                  <a:pt x="147" y="489"/>
                </a:lnTo>
                <a:cubicBezTo>
                  <a:pt x="147" y="505"/>
                  <a:pt x="161" y="519"/>
                  <a:pt x="177" y="519"/>
                </a:cubicBezTo>
                <a:cubicBezTo>
                  <a:pt x="188" y="519"/>
                  <a:pt x="197" y="513"/>
                  <a:pt x="202" y="505"/>
                </a:cubicBezTo>
                <a:cubicBezTo>
                  <a:pt x="208" y="513"/>
                  <a:pt x="217" y="519"/>
                  <a:pt x="227" y="519"/>
                </a:cubicBezTo>
                <a:cubicBezTo>
                  <a:pt x="244" y="519"/>
                  <a:pt x="257" y="505"/>
                  <a:pt x="257" y="489"/>
                </a:cubicBezTo>
                <a:lnTo>
                  <a:pt x="257" y="317"/>
                </a:lnTo>
                <a:cubicBezTo>
                  <a:pt x="259" y="317"/>
                  <a:pt x="261" y="318"/>
                  <a:pt x="263" y="318"/>
                </a:cubicBezTo>
                <a:cubicBezTo>
                  <a:pt x="276" y="318"/>
                  <a:pt x="286" y="308"/>
                  <a:pt x="286" y="295"/>
                </a:cubicBezTo>
                <a:lnTo>
                  <a:pt x="287" y="155"/>
                </a:lnTo>
                <a:cubicBezTo>
                  <a:pt x="287" y="149"/>
                  <a:pt x="285" y="143"/>
                  <a:pt x="281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îSḷïḋe">
            <a:extLst>
              <a:ext uri="{FF2B5EF4-FFF2-40B4-BE49-F238E27FC236}">
                <a16:creationId xmlns:a16="http://schemas.microsoft.com/office/drawing/2014/main" id="{F406DE80-2D4A-483B-A9ED-0F274B98FF2F}"/>
              </a:ext>
            </a:extLst>
          </p:cNvPr>
          <p:cNvSpPr/>
          <p:nvPr/>
        </p:nvSpPr>
        <p:spPr bwMode="auto">
          <a:xfrm>
            <a:off x="5165549" y="4102971"/>
            <a:ext cx="455330" cy="445070"/>
          </a:xfrm>
          <a:custGeom>
            <a:avLst/>
            <a:gdLst>
              <a:gd name="connsiteX0" fmla="*/ 163904 w 607933"/>
              <a:gd name="connsiteY0" fmla="*/ 368072 h 594235"/>
              <a:gd name="connsiteX1" fmla="*/ 194698 w 607933"/>
              <a:gd name="connsiteY1" fmla="*/ 416677 h 594235"/>
              <a:gd name="connsiteX2" fmla="*/ 52648 w 607933"/>
              <a:gd name="connsiteY2" fmla="*/ 475202 h 594235"/>
              <a:gd name="connsiteX3" fmla="*/ 303966 w 607933"/>
              <a:gd name="connsiteY3" fmla="*/ 542654 h 594235"/>
              <a:gd name="connsiteX4" fmla="*/ 555285 w 607933"/>
              <a:gd name="connsiteY4" fmla="*/ 475202 h 594235"/>
              <a:gd name="connsiteX5" fmla="*/ 412242 w 607933"/>
              <a:gd name="connsiteY5" fmla="*/ 416677 h 594235"/>
              <a:gd name="connsiteX6" fmla="*/ 444030 w 607933"/>
              <a:gd name="connsiteY6" fmla="*/ 368072 h 594235"/>
              <a:gd name="connsiteX7" fmla="*/ 607933 w 607933"/>
              <a:gd name="connsiteY7" fmla="*/ 475202 h 594235"/>
              <a:gd name="connsiteX8" fmla="*/ 303966 w 607933"/>
              <a:gd name="connsiteY8" fmla="*/ 594235 h 594235"/>
              <a:gd name="connsiteX9" fmla="*/ 0 w 607933"/>
              <a:gd name="connsiteY9" fmla="*/ 475202 h 594235"/>
              <a:gd name="connsiteX10" fmla="*/ 163904 w 607933"/>
              <a:gd name="connsiteY10" fmla="*/ 368072 h 594235"/>
              <a:gd name="connsiteX11" fmla="*/ 304444 w 607933"/>
              <a:gd name="connsiteY11" fmla="*/ 119134 h 594235"/>
              <a:gd name="connsiteX12" fmla="*/ 368550 w 607933"/>
              <a:gd name="connsiteY12" fmla="*/ 183559 h 594235"/>
              <a:gd name="connsiteX13" fmla="*/ 304444 w 607933"/>
              <a:gd name="connsiteY13" fmla="*/ 247984 h 594235"/>
              <a:gd name="connsiteX14" fmla="*/ 240338 w 607933"/>
              <a:gd name="connsiteY14" fmla="*/ 183559 h 594235"/>
              <a:gd name="connsiteX15" fmla="*/ 304444 w 607933"/>
              <a:gd name="connsiteY15" fmla="*/ 119134 h 594235"/>
              <a:gd name="connsiteX16" fmla="*/ 304941 w 607933"/>
              <a:gd name="connsiteY16" fmla="*/ 78375 h 594235"/>
              <a:gd name="connsiteX17" fmla="*/ 198655 w 607933"/>
              <a:gd name="connsiteY17" fmla="*/ 183536 h 594235"/>
              <a:gd name="connsiteX18" fmla="*/ 304941 w 607933"/>
              <a:gd name="connsiteY18" fmla="*/ 288698 h 594235"/>
              <a:gd name="connsiteX19" fmla="*/ 410234 w 607933"/>
              <a:gd name="connsiteY19" fmla="*/ 183536 h 594235"/>
              <a:gd name="connsiteX20" fmla="*/ 304941 w 607933"/>
              <a:gd name="connsiteY20" fmla="*/ 78375 h 594235"/>
              <a:gd name="connsiteX21" fmla="*/ 304941 w 607933"/>
              <a:gd name="connsiteY21" fmla="*/ 0 h 594235"/>
              <a:gd name="connsiteX22" fmla="*/ 482747 w 607933"/>
              <a:gd name="connsiteY22" fmla="*/ 178576 h 594235"/>
              <a:gd name="connsiteX23" fmla="*/ 338714 w 607933"/>
              <a:gd name="connsiteY23" fmla="*/ 454376 h 594235"/>
              <a:gd name="connsiteX24" fmla="*/ 304941 w 607933"/>
              <a:gd name="connsiteY24" fmla="*/ 472234 h 594235"/>
              <a:gd name="connsiteX25" fmla="*/ 270175 w 607933"/>
              <a:gd name="connsiteY25" fmla="*/ 454376 h 594235"/>
              <a:gd name="connsiteX26" fmla="*/ 126142 w 607933"/>
              <a:gd name="connsiteY26" fmla="*/ 178576 h 594235"/>
              <a:gd name="connsiteX27" fmla="*/ 304941 w 607933"/>
              <a:gd name="connsiteY27" fmla="*/ 0 h 59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933" h="594235">
                <a:moveTo>
                  <a:pt x="163904" y="368072"/>
                </a:moveTo>
                <a:cubicBezTo>
                  <a:pt x="173837" y="383943"/>
                  <a:pt x="183771" y="399814"/>
                  <a:pt x="194698" y="416677"/>
                </a:cubicBezTo>
                <a:cubicBezTo>
                  <a:pt x="100329" y="430564"/>
                  <a:pt x="52648" y="460323"/>
                  <a:pt x="52648" y="475202"/>
                </a:cubicBezTo>
                <a:cubicBezTo>
                  <a:pt x="52648" y="495041"/>
                  <a:pt x="138076" y="542654"/>
                  <a:pt x="303966" y="542654"/>
                </a:cubicBezTo>
                <a:cubicBezTo>
                  <a:pt x="469857" y="542654"/>
                  <a:pt x="555285" y="495041"/>
                  <a:pt x="555285" y="475202"/>
                </a:cubicBezTo>
                <a:cubicBezTo>
                  <a:pt x="555285" y="460323"/>
                  <a:pt x="506611" y="430564"/>
                  <a:pt x="412242" y="416677"/>
                </a:cubicBezTo>
                <a:cubicBezTo>
                  <a:pt x="424162" y="399814"/>
                  <a:pt x="434096" y="383943"/>
                  <a:pt x="444030" y="368072"/>
                </a:cubicBezTo>
                <a:cubicBezTo>
                  <a:pt x="536412" y="385927"/>
                  <a:pt x="607933" y="421637"/>
                  <a:pt x="607933" y="475202"/>
                </a:cubicBezTo>
                <a:cubicBezTo>
                  <a:pt x="607933" y="553565"/>
                  <a:pt x="454956" y="594235"/>
                  <a:pt x="303966" y="594235"/>
                </a:cubicBezTo>
                <a:cubicBezTo>
                  <a:pt x="152977" y="594235"/>
                  <a:pt x="0" y="553565"/>
                  <a:pt x="0" y="475202"/>
                </a:cubicBezTo>
                <a:cubicBezTo>
                  <a:pt x="0" y="421637"/>
                  <a:pt x="70528" y="385927"/>
                  <a:pt x="163904" y="368072"/>
                </a:cubicBezTo>
                <a:close/>
                <a:moveTo>
                  <a:pt x="304444" y="119134"/>
                </a:moveTo>
                <a:cubicBezTo>
                  <a:pt x="339849" y="119134"/>
                  <a:pt x="368550" y="147978"/>
                  <a:pt x="368550" y="183559"/>
                </a:cubicBezTo>
                <a:cubicBezTo>
                  <a:pt x="368550" y="219140"/>
                  <a:pt x="339849" y="247984"/>
                  <a:pt x="304444" y="247984"/>
                </a:cubicBezTo>
                <a:cubicBezTo>
                  <a:pt x="269039" y="247984"/>
                  <a:pt x="240338" y="219140"/>
                  <a:pt x="240338" y="183559"/>
                </a:cubicBezTo>
                <a:cubicBezTo>
                  <a:pt x="240338" y="147978"/>
                  <a:pt x="269039" y="119134"/>
                  <a:pt x="304444" y="119134"/>
                </a:cubicBezTo>
                <a:close/>
                <a:moveTo>
                  <a:pt x="304941" y="78375"/>
                </a:moveTo>
                <a:cubicBezTo>
                  <a:pt x="246335" y="78375"/>
                  <a:pt x="198655" y="125003"/>
                  <a:pt x="198655" y="183536"/>
                </a:cubicBezTo>
                <a:cubicBezTo>
                  <a:pt x="198655" y="242070"/>
                  <a:pt x="246335" y="288698"/>
                  <a:pt x="304941" y="288698"/>
                </a:cubicBezTo>
                <a:cubicBezTo>
                  <a:pt x="362554" y="288698"/>
                  <a:pt x="410234" y="242070"/>
                  <a:pt x="410234" y="183536"/>
                </a:cubicBezTo>
                <a:cubicBezTo>
                  <a:pt x="410234" y="125003"/>
                  <a:pt x="362554" y="78375"/>
                  <a:pt x="304941" y="78375"/>
                </a:cubicBezTo>
                <a:close/>
                <a:moveTo>
                  <a:pt x="304941" y="0"/>
                </a:moveTo>
                <a:cubicBezTo>
                  <a:pt x="403281" y="0"/>
                  <a:pt x="482747" y="80359"/>
                  <a:pt x="482747" y="178576"/>
                </a:cubicBezTo>
                <a:cubicBezTo>
                  <a:pt x="482747" y="249014"/>
                  <a:pt x="391361" y="383938"/>
                  <a:pt x="338714" y="454376"/>
                </a:cubicBezTo>
                <a:cubicBezTo>
                  <a:pt x="330768" y="465289"/>
                  <a:pt x="317854" y="472234"/>
                  <a:pt x="304941" y="472234"/>
                </a:cubicBezTo>
                <a:cubicBezTo>
                  <a:pt x="291035" y="472234"/>
                  <a:pt x="278121" y="465289"/>
                  <a:pt x="270175" y="454376"/>
                </a:cubicBezTo>
                <a:cubicBezTo>
                  <a:pt x="217528" y="383938"/>
                  <a:pt x="126142" y="249014"/>
                  <a:pt x="126142" y="178576"/>
                </a:cubicBezTo>
                <a:cubicBezTo>
                  <a:pt x="126142" y="80359"/>
                  <a:pt x="205608" y="0"/>
                  <a:pt x="304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ïṩḻiḓê">
            <a:extLst>
              <a:ext uri="{FF2B5EF4-FFF2-40B4-BE49-F238E27FC236}">
                <a16:creationId xmlns:a16="http://schemas.microsoft.com/office/drawing/2014/main" id="{85F67682-5A8D-4F0C-9A5A-BD56406078FE}"/>
              </a:ext>
            </a:extLst>
          </p:cNvPr>
          <p:cNvSpPr/>
          <p:nvPr/>
        </p:nvSpPr>
        <p:spPr bwMode="auto">
          <a:xfrm>
            <a:off x="6607158" y="4114997"/>
            <a:ext cx="388928" cy="413456"/>
          </a:xfrm>
          <a:custGeom>
            <a:avLst/>
            <a:gdLst>
              <a:gd name="T0" fmla="*/ 5573 w 7665"/>
              <a:gd name="T1" fmla="*/ 3911 h 8160"/>
              <a:gd name="T2" fmla="*/ 4313 w 7665"/>
              <a:gd name="T3" fmla="*/ 3955 h 8160"/>
              <a:gd name="T4" fmla="*/ 3511 w 7665"/>
              <a:gd name="T5" fmla="*/ 2721 h 8160"/>
              <a:gd name="T6" fmla="*/ 4612 w 7665"/>
              <a:gd name="T7" fmla="*/ 2386 h 8160"/>
              <a:gd name="T8" fmla="*/ 5309 w 7665"/>
              <a:gd name="T9" fmla="*/ 2472 h 8160"/>
              <a:gd name="T10" fmla="*/ 3648 w 7665"/>
              <a:gd name="T11" fmla="*/ 7533 h 8160"/>
              <a:gd name="T12" fmla="*/ 5037 w 7665"/>
              <a:gd name="T13" fmla="*/ 6233 h 8160"/>
              <a:gd name="T14" fmla="*/ 4919 w 7665"/>
              <a:gd name="T15" fmla="*/ 6025 h 8160"/>
              <a:gd name="T16" fmla="*/ 3511 w 7665"/>
              <a:gd name="T17" fmla="*/ 7213 h 8160"/>
              <a:gd name="T18" fmla="*/ 3577 w 7665"/>
              <a:gd name="T19" fmla="*/ 7514 h 8160"/>
              <a:gd name="T20" fmla="*/ 5309 w 7665"/>
              <a:gd name="T21" fmla="*/ 5688 h 8160"/>
              <a:gd name="T22" fmla="*/ 5573 w 7665"/>
              <a:gd name="T23" fmla="*/ 4249 h 8160"/>
              <a:gd name="T24" fmla="*/ 4561 w 7665"/>
              <a:gd name="T25" fmla="*/ 4206 h 8160"/>
              <a:gd name="T26" fmla="*/ 4857 w 7665"/>
              <a:gd name="T27" fmla="*/ 5774 h 8160"/>
              <a:gd name="T28" fmla="*/ 5309 w 7665"/>
              <a:gd name="T29" fmla="*/ 5688 h 8160"/>
              <a:gd name="T30" fmla="*/ 5589 w 7665"/>
              <a:gd name="T31" fmla="*/ 2569 h 8160"/>
              <a:gd name="T32" fmla="*/ 5973 w 7665"/>
              <a:gd name="T33" fmla="*/ 3955 h 8160"/>
              <a:gd name="T34" fmla="*/ 7625 w 7665"/>
              <a:gd name="T35" fmla="*/ 3911 h 8160"/>
              <a:gd name="T36" fmla="*/ 7338 w 7665"/>
              <a:gd name="T37" fmla="*/ 2468 h 8160"/>
              <a:gd name="T38" fmla="*/ 5718 w 7665"/>
              <a:gd name="T39" fmla="*/ 2386 h 8160"/>
              <a:gd name="T40" fmla="*/ 6930 w 7665"/>
              <a:gd name="T41" fmla="*/ 6025 h 8160"/>
              <a:gd name="T42" fmla="*/ 5368 w 7665"/>
              <a:gd name="T43" fmla="*/ 6100 h 8160"/>
              <a:gd name="T44" fmla="*/ 3511 w 7665"/>
              <a:gd name="T45" fmla="*/ 7950 h 8160"/>
              <a:gd name="T46" fmla="*/ 3649 w 7665"/>
              <a:gd name="T47" fmla="*/ 8107 h 8160"/>
              <a:gd name="T48" fmla="*/ 7051 w 7665"/>
              <a:gd name="T49" fmla="*/ 6096 h 8160"/>
              <a:gd name="T50" fmla="*/ 7525 w 7665"/>
              <a:gd name="T51" fmla="*/ 4206 h 8160"/>
              <a:gd name="T52" fmla="*/ 5836 w 7665"/>
              <a:gd name="T53" fmla="*/ 4335 h 8160"/>
              <a:gd name="T54" fmla="*/ 5606 w 7665"/>
              <a:gd name="T55" fmla="*/ 5716 h 8160"/>
              <a:gd name="T56" fmla="*/ 7212 w 7665"/>
              <a:gd name="T57" fmla="*/ 5774 h 8160"/>
              <a:gd name="T58" fmla="*/ 7662 w 7665"/>
              <a:gd name="T59" fmla="*/ 4352 h 8160"/>
              <a:gd name="T60" fmla="*/ 7525 w 7665"/>
              <a:gd name="T61" fmla="*/ 4206 h 8160"/>
              <a:gd name="T62" fmla="*/ 5368 w 7665"/>
              <a:gd name="T63" fmla="*/ 2061 h 8160"/>
              <a:gd name="T64" fmla="*/ 6930 w 7665"/>
              <a:gd name="T65" fmla="*/ 2136 h 8160"/>
              <a:gd name="T66" fmla="*/ 7046 w 7665"/>
              <a:gd name="T67" fmla="*/ 1924 h 8160"/>
              <a:gd name="T68" fmla="*/ 3511 w 7665"/>
              <a:gd name="T69" fmla="*/ 210 h 8160"/>
              <a:gd name="T70" fmla="*/ 4320 w 7665"/>
              <a:gd name="T71" fmla="*/ 1361 h 8160"/>
              <a:gd name="T72" fmla="*/ 4686 w 7665"/>
              <a:gd name="T73" fmla="*/ 2136 h 8160"/>
              <a:gd name="T74" fmla="*/ 5039 w 7665"/>
              <a:gd name="T75" fmla="*/ 2066 h 8160"/>
              <a:gd name="T76" fmla="*/ 3713 w 7665"/>
              <a:gd name="T77" fmla="*/ 642 h 8160"/>
              <a:gd name="T78" fmla="*/ 3511 w 7665"/>
              <a:gd name="T79" fmla="*/ 764 h 8160"/>
              <a:gd name="T80" fmla="*/ 4320 w 7665"/>
              <a:gd name="T81" fmla="*/ 1361 h 8160"/>
              <a:gd name="T82" fmla="*/ 1517 w 7665"/>
              <a:gd name="T83" fmla="*/ 2691 h 8160"/>
              <a:gd name="T84" fmla="*/ 2294 w 7665"/>
              <a:gd name="T85" fmla="*/ 2147 h 8160"/>
              <a:gd name="T86" fmla="*/ 3899 w 7665"/>
              <a:gd name="T87" fmla="*/ 2648 h 8160"/>
              <a:gd name="T88" fmla="*/ 4226 w 7665"/>
              <a:gd name="T89" fmla="*/ 1509 h 8160"/>
              <a:gd name="T90" fmla="*/ 2941 w 7665"/>
              <a:gd name="T91" fmla="*/ 575 h 8160"/>
              <a:gd name="T92" fmla="*/ 1792 w 7665"/>
              <a:gd name="T93" fmla="*/ 575 h 8160"/>
              <a:gd name="T94" fmla="*/ 198 w 7665"/>
              <a:gd name="T95" fmla="*/ 2794 h 8160"/>
              <a:gd name="T96" fmla="*/ 2199 w 7665"/>
              <a:gd name="T97" fmla="*/ 4658 h 8160"/>
              <a:gd name="T98" fmla="*/ 3415 w 7665"/>
              <a:gd name="T99" fmla="*/ 5443 h 8160"/>
              <a:gd name="T100" fmla="*/ 999 w 7665"/>
              <a:gd name="T101" fmla="*/ 5469 h 8160"/>
              <a:gd name="T102" fmla="*/ 0 w 7665"/>
              <a:gd name="T103" fmla="*/ 5961 h 8160"/>
              <a:gd name="T104" fmla="*/ 1792 w 7665"/>
              <a:gd name="T105" fmla="*/ 7111 h 8160"/>
              <a:gd name="T106" fmla="*/ 2367 w 7665"/>
              <a:gd name="T107" fmla="*/ 8160 h 8160"/>
              <a:gd name="T108" fmla="*/ 2941 w 7665"/>
              <a:gd name="T109" fmla="*/ 7158 h 8160"/>
              <a:gd name="T110" fmla="*/ 4735 w 7665"/>
              <a:gd name="T111" fmla="*/ 5296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665" h="8160">
                <a:moveTo>
                  <a:pt x="5610" y="3809"/>
                </a:moveTo>
                <a:cubicBezTo>
                  <a:pt x="5613" y="3847"/>
                  <a:pt x="5599" y="3884"/>
                  <a:pt x="5573" y="3911"/>
                </a:cubicBezTo>
                <a:cubicBezTo>
                  <a:pt x="5547" y="3939"/>
                  <a:pt x="5511" y="3955"/>
                  <a:pt x="5473" y="3955"/>
                </a:cubicBezTo>
                <a:lnTo>
                  <a:pt x="4313" y="3955"/>
                </a:lnTo>
                <a:cubicBezTo>
                  <a:pt x="4087" y="3768"/>
                  <a:pt x="3811" y="3628"/>
                  <a:pt x="3511" y="3515"/>
                </a:cubicBezTo>
                <a:lnTo>
                  <a:pt x="3511" y="2721"/>
                </a:lnTo>
                <a:cubicBezTo>
                  <a:pt x="3637" y="2788"/>
                  <a:pt x="3761" y="2824"/>
                  <a:pt x="3899" y="2824"/>
                </a:cubicBezTo>
                <a:cubicBezTo>
                  <a:pt x="4217" y="2824"/>
                  <a:pt x="4484" y="2647"/>
                  <a:pt x="4612" y="2386"/>
                </a:cubicBezTo>
                <a:lnTo>
                  <a:pt x="5182" y="2386"/>
                </a:lnTo>
                <a:cubicBezTo>
                  <a:pt x="5238" y="2386"/>
                  <a:pt x="5288" y="2420"/>
                  <a:pt x="5309" y="2472"/>
                </a:cubicBezTo>
                <a:cubicBezTo>
                  <a:pt x="5480" y="2893"/>
                  <a:pt x="5582" y="3343"/>
                  <a:pt x="5610" y="3809"/>
                </a:cubicBezTo>
                <a:close/>
                <a:moveTo>
                  <a:pt x="3648" y="7533"/>
                </a:moveTo>
                <a:cubicBezTo>
                  <a:pt x="3670" y="7533"/>
                  <a:pt x="3693" y="7528"/>
                  <a:pt x="3713" y="7518"/>
                </a:cubicBezTo>
                <a:cubicBezTo>
                  <a:pt x="4244" y="7237"/>
                  <a:pt x="4702" y="6793"/>
                  <a:pt x="5037" y="6233"/>
                </a:cubicBezTo>
                <a:cubicBezTo>
                  <a:pt x="5063" y="6190"/>
                  <a:pt x="5063" y="6137"/>
                  <a:pt x="5039" y="6094"/>
                </a:cubicBezTo>
                <a:cubicBezTo>
                  <a:pt x="5015" y="6051"/>
                  <a:pt x="4969" y="6025"/>
                  <a:pt x="4919" y="6025"/>
                </a:cubicBezTo>
                <a:lnTo>
                  <a:pt x="4793" y="6025"/>
                </a:lnTo>
                <a:cubicBezTo>
                  <a:pt x="4595" y="6595"/>
                  <a:pt x="4150" y="7008"/>
                  <a:pt x="3511" y="7213"/>
                </a:cubicBezTo>
                <a:lnTo>
                  <a:pt x="3511" y="7396"/>
                </a:lnTo>
                <a:cubicBezTo>
                  <a:pt x="3511" y="7444"/>
                  <a:pt x="3536" y="7489"/>
                  <a:pt x="3577" y="7514"/>
                </a:cubicBezTo>
                <a:cubicBezTo>
                  <a:pt x="3599" y="7527"/>
                  <a:pt x="3624" y="7533"/>
                  <a:pt x="3648" y="7533"/>
                </a:cubicBezTo>
                <a:close/>
                <a:moveTo>
                  <a:pt x="5309" y="5688"/>
                </a:moveTo>
                <a:cubicBezTo>
                  <a:pt x="5480" y="5267"/>
                  <a:pt x="5582" y="4817"/>
                  <a:pt x="5610" y="4351"/>
                </a:cubicBezTo>
                <a:cubicBezTo>
                  <a:pt x="5613" y="4314"/>
                  <a:pt x="5599" y="4277"/>
                  <a:pt x="5573" y="4249"/>
                </a:cubicBezTo>
                <a:cubicBezTo>
                  <a:pt x="5547" y="4221"/>
                  <a:pt x="5511" y="4206"/>
                  <a:pt x="5473" y="4206"/>
                </a:cubicBezTo>
                <a:lnTo>
                  <a:pt x="4561" y="4206"/>
                </a:lnTo>
                <a:cubicBezTo>
                  <a:pt x="4779" y="4480"/>
                  <a:pt x="4911" y="4831"/>
                  <a:pt x="4911" y="5296"/>
                </a:cubicBezTo>
                <a:cubicBezTo>
                  <a:pt x="4911" y="5465"/>
                  <a:pt x="4889" y="5622"/>
                  <a:pt x="4857" y="5774"/>
                </a:cubicBezTo>
                <a:lnTo>
                  <a:pt x="5181" y="5774"/>
                </a:lnTo>
                <a:cubicBezTo>
                  <a:pt x="5238" y="5774"/>
                  <a:pt x="5288" y="5740"/>
                  <a:pt x="5309" y="5688"/>
                </a:cubicBezTo>
                <a:close/>
                <a:moveTo>
                  <a:pt x="5606" y="2444"/>
                </a:moveTo>
                <a:cubicBezTo>
                  <a:pt x="5580" y="2481"/>
                  <a:pt x="5574" y="2527"/>
                  <a:pt x="5589" y="2569"/>
                </a:cubicBezTo>
                <a:cubicBezTo>
                  <a:pt x="5729" y="2964"/>
                  <a:pt x="5812" y="3386"/>
                  <a:pt x="5836" y="3824"/>
                </a:cubicBezTo>
                <a:cubicBezTo>
                  <a:pt x="5840" y="3898"/>
                  <a:pt x="5900" y="3955"/>
                  <a:pt x="5973" y="3955"/>
                </a:cubicBezTo>
                <a:lnTo>
                  <a:pt x="7525" y="3955"/>
                </a:lnTo>
                <a:cubicBezTo>
                  <a:pt x="7563" y="3955"/>
                  <a:pt x="7599" y="3939"/>
                  <a:pt x="7625" y="3911"/>
                </a:cubicBezTo>
                <a:cubicBezTo>
                  <a:pt x="7651" y="3883"/>
                  <a:pt x="7664" y="3846"/>
                  <a:pt x="7662" y="3808"/>
                </a:cubicBezTo>
                <a:cubicBezTo>
                  <a:pt x="7630" y="3339"/>
                  <a:pt x="7521" y="2888"/>
                  <a:pt x="7338" y="2468"/>
                </a:cubicBezTo>
                <a:cubicBezTo>
                  <a:pt x="7316" y="2418"/>
                  <a:pt x="7266" y="2386"/>
                  <a:pt x="7212" y="2386"/>
                </a:cubicBezTo>
                <a:lnTo>
                  <a:pt x="5718" y="2386"/>
                </a:lnTo>
                <a:cubicBezTo>
                  <a:pt x="5674" y="2386"/>
                  <a:pt x="5632" y="2408"/>
                  <a:pt x="5606" y="2444"/>
                </a:cubicBezTo>
                <a:close/>
                <a:moveTo>
                  <a:pt x="6930" y="6025"/>
                </a:moveTo>
                <a:lnTo>
                  <a:pt x="5491" y="6025"/>
                </a:lnTo>
                <a:cubicBezTo>
                  <a:pt x="5439" y="6025"/>
                  <a:pt x="5392" y="6054"/>
                  <a:pt x="5368" y="6100"/>
                </a:cubicBezTo>
                <a:cubicBezTo>
                  <a:pt x="4966" y="6890"/>
                  <a:pt x="4335" y="7502"/>
                  <a:pt x="3594" y="7824"/>
                </a:cubicBezTo>
                <a:cubicBezTo>
                  <a:pt x="3544" y="7846"/>
                  <a:pt x="3511" y="7895"/>
                  <a:pt x="3511" y="7950"/>
                </a:cubicBezTo>
                <a:lnTo>
                  <a:pt x="3511" y="7969"/>
                </a:lnTo>
                <a:cubicBezTo>
                  <a:pt x="3511" y="8046"/>
                  <a:pt x="3573" y="8107"/>
                  <a:pt x="3649" y="8107"/>
                </a:cubicBezTo>
                <a:cubicBezTo>
                  <a:pt x="5031" y="8107"/>
                  <a:pt x="6301" y="7407"/>
                  <a:pt x="7046" y="6236"/>
                </a:cubicBezTo>
                <a:cubicBezTo>
                  <a:pt x="7073" y="6194"/>
                  <a:pt x="7075" y="6140"/>
                  <a:pt x="7051" y="6096"/>
                </a:cubicBezTo>
                <a:cubicBezTo>
                  <a:pt x="7026" y="6052"/>
                  <a:pt x="6980" y="6025"/>
                  <a:pt x="6930" y="6025"/>
                </a:cubicBezTo>
                <a:close/>
                <a:moveTo>
                  <a:pt x="7525" y="4206"/>
                </a:moveTo>
                <a:lnTo>
                  <a:pt x="5974" y="4206"/>
                </a:lnTo>
                <a:cubicBezTo>
                  <a:pt x="5901" y="4206"/>
                  <a:pt x="5840" y="4263"/>
                  <a:pt x="5836" y="4335"/>
                </a:cubicBezTo>
                <a:cubicBezTo>
                  <a:pt x="5812" y="4774"/>
                  <a:pt x="5729" y="5196"/>
                  <a:pt x="5589" y="5591"/>
                </a:cubicBezTo>
                <a:cubicBezTo>
                  <a:pt x="5574" y="5632"/>
                  <a:pt x="5580" y="5679"/>
                  <a:pt x="5606" y="5716"/>
                </a:cubicBezTo>
                <a:cubicBezTo>
                  <a:pt x="5632" y="5752"/>
                  <a:pt x="5674" y="5774"/>
                  <a:pt x="5718" y="5774"/>
                </a:cubicBezTo>
                <a:lnTo>
                  <a:pt x="7212" y="5774"/>
                </a:lnTo>
                <a:cubicBezTo>
                  <a:pt x="7266" y="5774"/>
                  <a:pt x="7316" y="5742"/>
                  <a:pt x="7338" y="5692"/>
                </a:cubicBezTo>
                <a:cubicBezTo>
                  <a:pt x="7522" y="5273"/>
                  <a:pt x="7630" y="4822"/>
                  <a:pt x="7662" y="4352"/>
                </a:cubicBezTo>
                <a:cubicBezTo>
                  <a:pt x="7665" y="4314"/>
                  <a:pt x="7651" y="4277"/>
                  <a:pt x="7625" y="4249"/>
                </a:cubicBezTo>
                <a:cubicBezTo>
                  <a:pt x="7599" y="4221"/>
                  <a:pt x="7563" y="4206"/>
                  <a:pt x="7525" y="4206"/>
                </a:cubicBezTo>
                <a:close/>
                <a:moveTo>
                  <a:pt x="3594" y="336"/>
                </a:moveTo>
                <a:cubicBezTo>
                  <a:pt x="4335" y="658"/>
                  <a:pt x="4966" y="1270"/>
                  <a:pt x="5368" y="2061"/>
                </a:cubicBezTo>
                <a:cubicBezTo>
                  <a:pt x="5392" y="2107"/>
                  <a:pt x="5439" y="2136"/>
                  <a:pt x="5491" y="2136"/>
                </a:cubicBezTo>
                <a:lnTo>
                  <a:pt x="6930" y="2136"/>
                </a:lnTo>
                <a:cubicBezTo>
                  <a:pt x="6980" y="2136"/>
                  <a:pt x="7026" y="2108"/>
                  <a:pt x="7051" y="2064"/>
                </a:cubicBezTo>
                <a:cubicBezTo>
                  <a:pt x="7075" y="2020"/>
                  <a:pt x="7073" y="1967"/>
                  <a:pt x="7046" y="1924"/>
                </a:cubicBezTo>
                <a:cubicBezTo>
                  <a:pt x="6301" y="752"/>
                  <a:pt x="5031" y="53"/>
                  <a:pt x="3648" y="53"/>
                </a:cubicBezTo>
                <a:cubicBezTo>
                  <a:pt x="3572" y="53"/>
                  <a:pt x="3511" y="134"/>
                  <a:pt x="3511" y="210"/>
                </a:cubicBezTo>
                <a:cubicBezTo>
                  <a:pt x="3511" y="265"/>
                  <a:pt x="3543" y="314"/>
                  <a:pt x="3594" y="336"/>
                </a:cubicBezTo>
                <a:close/>
                <a:moveTo>
                  <a:pt x="4320" y="1361"/>
                </a:moveTo>
                <a:cubicBezTo>
                  <a:pt x="4499" y="1464"/>
                  <a:pt x="4696" y="1698"/>
                  <a:pt x="4696" y="2036"/>
                </a:cubicBezTo>
                <a:cubicBezTo>
                  <a:pt x="4696" y="2070"/>
                  <a:pt x="4690" y="2103"/>
                  <a:pt x="4686" y="2136"/>
                </a:cubicBezTo>
                <a:lnTo>
                  <a:pt x="4920" y="2136"/>
                </a:lnTo>
                <a:cubicBezTo>
                  <a:pt x="4969" y="2136"/>
                  <a:pt x="5015" y="2109"/>
                  <a:pt x="5039" y="2066"/>
                </a:cubicBezTo>
                <a:cubicBezTo>
                  <a:pt x="5064" y="2023"/>
                  <a:pt x="5063" y="1970"/>
                  <a:pt x="5038" y="1928"/>
                </a:cubicBezTo>
                <a:cubicBezTo>
                  <a:pt x="4702" y="1367"/>
                  <a:pt x="4244" y="923"/>
                  <a:pt x="3713" y="642"/>
                </a:cubicBezTo>
                <a:cubicBezTo>
                  <a:pt x="3670" y="620"/>
                  <a:pt x="3619" y="622"/>
                  <a:pt x="3577" y="646"/>
                </a:cubicBezTo>
                <a:cubicBezTo>
                  <a:pt x="3536" y="671"/>
                  <a:pt x="3511" y="716"/>
                  <a:pt x="3511" y="764"/>
                </a:cubicBezTo>
                <a:lnTo>
                  <a:pt x="3511" y="987"/>
                </a:lnTo>
                <a:cubicBezTo>
                  <a:pt x="3800" y="1079"/>
                  <a:pt x="4072" y="1202"/>
                  <a:pt x="4320" y="1361"/>
                </a:cubicBezTo>
                <a:close/>
                <a:moveTo>
                  <a:pt x="2820" y="3484"/>
                </a:moveTo>
                <a:cubicBezTo>
                  <a:pt x="1775" y="3217"/>
                  <a:pt x="1517" y="3088"/>
                  <a:pt x="1517" y="2691"/>
                </a:cubicBezTo>
                <a:lnTo>
                  <a:pt x="1517" y="2673"/>
                </a:lnTo>
                <a:cubicBezTo>
                  <a:pt x="1517" y="2380"/>
                  <a:pt x="1784" y="2147"/>
                  <a:pt x="2294" y="2147"/>
                </a:cubicBezTo>
                <a:cubicBezTo>
                  <a:pt x="2708" y="2147"/>
                  <a:pt x="3122" y="2294"/>
                  <a:pt x="3562" y="2553"/>
                </a:cubicBezTo>
                <a:cubicBezTo>
                  <a:pt x="3665" y="2613"/>
                  <a:pt x="3769" y="2648"/>
                  <a:pt x="3899" y="2648"/>
                </a:cubicBezTo>
                <a:cubicBezTo>
                  <a:pt x="4244" y="2648"/>
                  <a:pt x="4520" y="2380"/>
                  <a:pt x="4520" y="2035"/>
                </a:cubicBezTo>
                <a:cubicBezTo>
                  <a:pt x="4520" y="1777"/>
                  <a:pt x="4373" y="1594"/>
                  <a:pt x="4226" y="1509"/>
                </a:cubicBezTo>
                <a:cubicBezTo>
                  <a:pt x="3846" y="1267"/>
                  <a:pt x="3415" y="1107"/>
                  <a:pt x="2941" y="1029"/>
                </a:cubicBezTo>
                <a:lnTo>
                  <a:pt x="2941" y="575"/>
                </a:lnTo>
                <a:cubicBezTo>
                  <a:pt x="2941" y="257"/>
                  <a:pt x="2685" y="0"/>
                  <a:pt x="2367" y="0"/>
                </a:cubicBezTo>
                <a:cubicBezTo>
                  <a:pt x="2049" y="0"/>
                  <a:pt x="1792" y="257"/>
                  <a:pt x="1792" y="575"/>
                </a:cubicBezTo>
                <a:lnTo>
                  <a:pt x="1792" y="1025"/>
                </a:lnTo>
                <a:cubicBezTo>
                  <a:pt x="840" y="1201"/>
                  <a:pt x="198" y="1860"/>
                  <a:pt x="198" y="2794"/>
                </a:cubicBezTo>
                <a:lnTo>
                  <a:pt x="198" y="2812"/>
                </a:lnTo>
                <a:cubicBezTo>
                  <a:pt x="198" y="4011"/>
                  <a:pt x="983" y="4348"/>
                  <a:pt x="2199" y="4658"/>
                </a:cubicBezTo>
                <a:cubicBezTo>
                  <a:pt x="3208" y="4918"/>
                  <a:pt x="3415" y="5090"/>
                  <a:pt x="3415" y="5426"/>
                </a:cubicBezTo>
                <a:lnTo>
                  <a:pt x="3415" y="5443"/>
                </a:lnTo>
                <a:cubicBezTo>
                  <a:pt x="3415" y="5797"/>
                  <a:pt x="3087" y="6012"/>
                  <a:pt x="2544" y="6012"/>
                </a:cubicBezTo>
                <a:cubicBezTo>
                  <a:pt x="1957" y="6012"/>
                  <a:pt x="1457" y="5805"/>
                  <a:pt x="999" y="5469"/>
                </a:cubicBezTo>
                <a:cubicBezTo>
                  <a:pt x="913" y="5409"/>
                  <a:pt x="793" y="5349"/>
                  <a:pt x="621" y="5349"/>
                </a:cubicBezTo>
                <a:cubicBezTo>
                  <a:pt x="275" y="5349"/>
                  <a:pt x="0" y="5616"/>
                  <a:pt x="0" y="5961"/>
                </a:cubicBezTo>
                <a:cubicBezTo>
                  <a:pt x="0" y="6168"/>
                  <a:pt x="103" y="6358"/>
                  <a:pt x="250" y="6461"/>
                </a:cubicBezTo>
                <a:cubicBezTo>
                  <a:pt x="717" y="6796"/>
                  <a:pt x="1247" y="7008"/>
                  <a:pt x="1792" y="7111"/>
                </a:cubicBezTo>
                <a:lnTo>
                  <a:pt x="1792" y="7586"/>
                </a:lnTo>
                <a:cubicBezTo>
                  <a:pt x="1792" y="7903"/>
                  <a:pt x="2049" y="8160"/>
                  <a:pt x="2367" y="8160"/>
                </a:cubicBezTo>
                <a:cubicBezTo>
                  <a:pt x="2684" y="8160"/>
                  <a:pt x="2941" y="7903"/>
                  <a:pt x="2941" y="7586"/>
                </a:cubicBezTo>
                <a:lnTo>
                  <a:pt x="2941" y="7158"/>
                </a:lnTo>
                <a:cubicBezTo>
                  <a:pt x="4013" y="7025"/>
                  <a:pt x="4735" y="6378"/>
                  <a:pt x="4735" y="5314"/>
                </a:cubicBezTo>
                <a:lnTo>
                  <a:pt x="4735" y="5296"/>
                </a:lnTo>
                <a:cubicBezTo>
                  <a:pt x="4735" y="4244"/>
                  <a:pt x="4044" y="3804"/>
                  <a:pt x="2820" y="34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293E90B-0952-49A1-AECC-DE5FDE484D1B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CCCC96-766E-48C2-84BD-3D70A927B67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A172807-504E-4F20-89EA-9E5419E7B300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A2640-15E6-4633-9D15-B9C00749188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F2C044-FA10-4F91-9BA2-121AFFAE0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C24146-917C-410C-9D1E-FAC48E92DB08}"/>
              </a:ext>
            </a:extLst>
          </p:cNvPr>
          <p:cNvSpPr txBox="1"/>
          <p:nvPr/>
        </p:nvSpPr>
        <p:spPr>
          <a:xfrm>
            <a:off x="5666210" y="1527739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1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8D578A-0B54-4F49-B534-8683DF692995}"/>
              </a:ext>
            </a:extLst>
          </p:cNvPr>
          <p:cNvSpPr txBox="1"/>
          <p:nvPr/>
        </p:nvSpPr>
        <p:spPr>
          <a:xfrm>
            <a:off x="3674765" y="4321725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2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1DAE6B-5611-4709-A773-E0CCD41BF343}"/>
              </a:ext>
            </a:extLst>
          </p:cNvPr>
          <p:cNvSpPr txBox="1"/>
          <p:nvPr/>
        </p:nvSpPr>
        <p:spPr>
          <a:xfrm>
            <a:off x="7710780" y="4321725"/>
            <a:ext cx="74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149BA5"/>
                </a:solidFill>
                <a:cs typeface="+mn-ea"/>
                <a:sym typeface="+mn-lt"/>
              </a:rPr>
              <a:t>3</a:t>
            </a:r>
            <a:endParaRPr lang="zh-CN" altLang="en-US" sz="54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28" name="ïṡľiḍè">
            <a:extLst>
              <a:ext uri="{FF2B5EF4-FFF2-40B4-BE49-F238E27FC236}">
                <a16:creationId xmlns:a16="http://schemas.microsoft.com/office/drawing/2014/main" id="{3215CF3A-4D42-462B-BB41-24A27560C41A}"/>
              </a:ext>
            </a:extLst>
          </p:cNvPr>
          <p:cNvSpPr/>
          <p:nvPr/>
        </p:nvSpPr>
        <p:spPr>
          <a:xfrm>
            <a:off x="3409578" y="2826874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32F066-73A2-4C78-8091-0705393263A2}"/>
              </a:ext>
            </a:extLst>
          </p:cNvPr>
          <p:cNvSpPr txBox="1"/>
          <p:nvPr/>
        </p:nvSpPr>
        <p:spPr>
          <a:xfrm>
            <a:off x="1038247" y="2826874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DF1677-EFC7-4B99-8417-DB2D48D4F7DB}"/>
              </a:ext>
            </a:extLst>
          </p:cNvPr>
          <p:cNvSpPr txBox="1"/>
          <p:nvPr/>
        </p:nvSpPr>
        <p:spPr>
          <a:xfrm>
            <a:off x="787403" y="3248032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1" name="išľîde">
            <a:extLst>
              <a:ext uri="{FF2B5EF4-FFF2-40B4-BE49-F238E27FC236}">
                <a16:creationId xmlns:a16="http://schemas.microsoft.com/office/drawing/2014/main" id="{0810B0AE-CB27-4199-8652-9D62C418D7E2}"/>
              </a:ext>
            </a:extLst>
          </p:cNvPr>
          <p:cNvSpPr/>
          <p:nvPr/>
        </p:nvSpPr>
        <p:spPr>
          <a:xfrm>
            <a:off x="7900206" y="2144184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282244-05F5-44D4-A403-B5C54D383206}"/>
              </a:ext>
            </a:extLst>
          </p:cNvPr>
          <p:cNvSpPr txBox="1"/>
          <p:nvPr/>
        </p:nvSpPr>
        <p:spPr>
          <a:xfrm>
            <a:off x="8202912" y="2089866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E638D58-E414-4027-98CF-D9CE3B8845F2}"/>
              </a:ext>
            </a:extLst>
          </p:cNvPr>
          <p:cNvSpPr txBox="1"/>
          <p:nvPr/>
        </p:nvSpPr>
        <p:spPr>
          <a:xfrm>
            <a:off x="7768591" y="2502966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4" name="išľîde">
            <a:extLst>
              <a:ext uri="{FF2B5EF4-FFF2-40B4-BE49-F238E27FC236}">
                <a16:creationId xmlns:a16="http://schemas.microsoft.com/office/drawing/2014/main" id="{3ECE6DC4-F94F-44A5-9A43-8A8F71DABB53}"/>
              </a:ext>
            </a:extLst>
          </p:cNvPr>
          <p:cNvSpPr/>
          <p:nvPr/>
        </p:nvSpPr>
        <p:spPr>
          <a:xfrm>
            <a:off x="9173124" y="4194615"/>
            <a:ext cx="302706" cy="316236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rgbClr val="149BA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0B0934-1CA2-485E-AE3E-067DB7666858}"/>
              </a:ext>
            </a:extLst>
          </p:cNvPr>
          <p:cNvSpPr txBox="1"/>
          <p:nvPr/>
        </p:nvSpPr>
        <p:spPr>
          <a:xfrm>
            <a:off x="9475830" y="414029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1CFCF3C-B4B4-4462-B558-5D34AA315791}"/>
              </a:ext>
            </a:extLst>
          </p:cNvPr>
          <p:cNvSpPr txBox="1"/>
          <p:nvPr/>
        </p:nvSpPr>
        <p:spPr>
          <a:xfrm>
            <a:off x="9041509" y="4553397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08120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/>
      <p:bldP spid="26" grpId="0"/>
      <p:bldP spid="27" grpId="0"/>
      <p:bldP spid="29" grpId="0"/>
      <p:bldP spid="30" grpId="0"/>
      <p:bldP spid="32" grpId="0"/>
      <p:bldP spid="33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54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03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íṧļïḑé">
            <a:extLst>
              <a:ext uri="{FF2B5EF4-FFF2-40B4-BE49-F238E27FC236}">
                <a16:creationId xmlns:a16="http://schemas.microsoft.com/office/drawing/2014/main" id="{8C19E8D8-FFF8-44AD-82F3-6CFD5487CE31}"/>
              </a:ext>
            </a:extLst>
          </p:cNvPr>
          <p:cNvGrpSpPr/>
          <p:nvPr/>
        </p:nvGrpSpPr>
        <p:grpSpPr>
          <a:xfrm>
            <a:off x="3923054" y="1696136"/>
            <a:ext cx="4241800" cy="4241800"/>
            <a:chOff x="4648200" y="1981200"/>
            <a:chExt cx="2895600" cy="2895600"/>
          </a:xfrm>
        </p:grpSpPr>
        <p:sp>
          <p:nvSpPr>
            <p:cNvPr id="41" name="î$ḻîḍè">
              <a:extLst>
                <a:ext uri="{FF2B5EF4-FFF2-40B4-BE49-F238E27FC236}">
                  <a16:creationId xmlns:a16="http://schemas.microsoft.com/office/drawing/2014/main" id="{A777D941-450B-4DC9-BCEA-DB9F3AB69C03}"/>
                </a:ext>
              </a:extLst>
            </p:cNvPr>
            <p:cNvSpPr/>
            <p:nvPr/>
          </p:nvSpPr>
          <p:spPr>
            <a:xfrm>
              <a:off x="4648200" y="1981200"/>
              <a:ext cx="2895600" cy="28956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iṧḻíḍè">
              <a:extLst>
                <a:ext uri="{FF2B5EF4-FFF2-40B4-BE49-F238E27FC236}">
                  <a16:creationId xmlns:a16="http://schemas.microsoft.com/office/drawing/2014/main" id="{04F1BB1D-19F8-4B88-B0DF-AA29EE0CCA10}"/>
                </a:ext>
              </a:extLst>
            </p:cNvPr>
            <p:cNvSpPr/>
            <p:nvPr/>
          </p:nvSpPr>
          <p:spPr>
            <a:xfrm>
              <a:off x="4864100" y="2197100"/>
              <a:ext cx="2463800" cy="24638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ïślíḓê">
              <a:extLst>
                <a:ext uri="{FF2B5EF4-FFF2-40B4-BE49-F238E27FC236}">
                  <a16:creationId xmlns:a16="http://schemas.microsoft.com/office/drawing/2014/main" id="{67EB9381-DC24-4DFC-A8B0-60A5E7D04AF2}"/>
                </a:ext>
              </a:extLst>
            </p:cNvPr>
            <p:cNvSpPr/>
            <p:nvPr/>
          </p:nvSpPr>
          <p:spPr>
            <a:xfrm>
              <a:off x="5143500" y="2476500"/>
              <a:ext cx="1905000" cy="1905000"/>
            </a:xfrm>
            <a:prstGeom prst="ellipse">
              <a:avLst/>
            </a:prstGeom>
            <a:solidFill>
              <a:srgbClr val="149BA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3" name="iṥľïḋê">
            <a:extLst>
              <a:ext uri="{FF2B5EF4-FFF2-40B4-BE49-F238E27FC236}">
                <a16:creationId xmlns:a16="http://schemas.microsoft.com/office/drawing/2014/main" id="{9F925AD7-B853-4385-90E6-2E0588BE2527}"/>
              </a:ext>
            </a:extLst>
          </p:cNvPr>
          <p:cNvGrpSpPr/>
          <p:nvPr/>
        </p:nvGrpSpPr>
        <p:grpSpPr>
          <a:xfrm>
            <a:off x="4945404" y="1627708"/>
            <a:ext cx="2197100" cy="4378656"/>
            <a:chOff x="3168798" y="1765306"/>
            <a:chExt cx="2167014" cy="4318698"/>
          </a:xfrm>
        </p:grpSpPr>
        <p:sp>
          <p:nvSpPr>
            <p:cNvPr id="34" name="í$ļïḋé">
              <a:extLst>
                <a:ext uri="{FF2B5EF4-FFF2-40B4-BE49-F238E27FC236}">
                  <a16:creationId xmlns:a16="http://schemas.microsoft.com/office/drawing/2014/main" id="{9FFA1D2F-F694-455D-A7FC-EC0DD5A433FB}"/>
                </a:ext>
              </a:extLst>
            </p:cNvPr>
            <p:cNvSpPr/>
            <p:nvPr/>
          </p:nvSpPr>
          <p:spPr>
            <a:xfrm>
              <a:off x="3299913" y="1871909"/>
              <a:ext cx="1907699" cy="4115193"/>
            </a:xfrm>
            <a:custGeom>
              <a:avLst/>
              <a:gdLst>
                <a:gd name="connsiteX0" fmla="*/ 444792 w 4503763"/>
                <a:gd name="connsiteY0" fmla="*/ 0 h 9715289"/>
                <a:gd name="connsiteX1" fmla="*/ 4058971 w 4503763"/>
                <a:gd name="connsiteY1" fmla="*/ 0 h 9715289"/>
                <a:gd name="connsiteX2" fmla="*/ 4503763 w 4503763"/>
                <a:gd name="connsiteY2" fmla="*/ 444792 h 9715289"/>
                <a:gd name="connsiteX3" fmla="*/ 4503763 w 4503763"/>
                <a:gd name="connsiteY3" fmla="*/ 9270497 h 9715289"/>
                <a:gd name="connsiteX4" fmla="*/ 4058971 w 4503763"/>
                <a:gd name="connsiteY4" fmla="*/ 9715289 h 9715289"/>
                <a:gd name="connsiteX5" fmla="*/ 444792 w 4503763"/>
                <a:gd name="connsiteY5" fmla="*/ 9715289 h 9715289"/>
                <a:gd name="connsiteX6" fmla="*/ 0 w 4503763"/>
                <a:gd name="connsiteY6" fmla="*/ 9270497 h 9715289"/>
                <a:gd name="connsiteX7" fmla="*/ 0 w 4503763"/>
                <a:gd name="connsiteY7" fmla="*/ 444792 h 9715289"/>
                <a:gd name="connsiteX8" fmla="*/ 444792 w 4503763"/>
                <a:gd name="connsiteY8" fmla="*/ 0 h 971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3763" h="9715289">
                  <a:moveTo>
                    <a:pt x="444792" y="0"/>
                  </a:moveTo>
                  <a:lnTo>
                    <a:pt x="4058971" y="0"/>
                  </a:lnTo>
                  <a:cubicBezTo>
                    <a:pt x="4304623" y="0"/>
                    <a:pt x="4503763" y="199140"/>
                    <a:pt x="4503763" y="444792"/>
                  </a:cubicBezTo>
                  <a:lnTo>
                    <a:pt x="4503763" y="9270497"/>
                  </a:lnTo>
                  <a:cubicBezTo>
                    <a:pt x="4503763" y="9516149"/>
                    <a:pt x="4304623" y="9715289"/>
                    <a:pt x="4058971" y="9715289"/>
                  </a:cubicBezTo>
                  <a:lnTo>
                    <a:pt x="444792" y="9715289"/>
                  </a:lnTo>
                  <a:cubicBezTo>
                    <a:pt x="199140" y="9715289"/>
                    <a:pt x="0" y="9516149"/>
                    <a:pt x="0" y="9270497"/>
                  </a:cubicBezTo>
                  <a:lnTo>
                    <a:pt x="0" y="444792"/>
                  </a:lnTo>
                  <a:cubicBezTo>
                    <a:pt x="0" y="199140"/>
                    <a:pt x="199140" y="0"/>
                    <a:pt x="444792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íslíḑè">
              <a:extLst>
                <a:ext uri="{FF2B5EF4-FFF2-40B4-BE49-F238E27FC236}">
                  <a16:creationId xmlns:a16="http://schemas.microsoft.com/office/drawing/2014/main" id="{8EDB7174-15A5-4C7C-8515-DDFAD9BABB62}"/>
                </a:ext>
              </a:extLst>
            </p:cNvPr>
            <p:cNvSpPr/>
            <p:nvPr/>
          </p:nvSpPr>
          <p:spPr>
            <a:xfrm>
              <a:off x="5301052" y="2775895"/>
              <a:ext cx="34760" cy="48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ṧḻiḑe">
              <a:extLst>
                <a:ext uri="{FF2B5EF4-FFF2-40B4-BE49-F238E27FC236}">
                  <a16:creationId xmlns:a16="http://schemas.microsoft.com/office/drawing/2014/main" id="{86BE9D37-31FC-4DC6-A233-4A20A405741E}"/>
                </a:ext>
              </a:extLst>
            </p:cNvPr>
            <p:cNvSpPr/>
            <p:nvPr/>
          </p:nvSpPr>
          <p:spPr>
            <a:xfrm>
              <a:off x="3168798" y="2356517"/>
              <a:ext cx="33999" cy="100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îṥľîďè">
              <a:extLst>
                <a:ext uri="{FF2B5EF4-FFF2-40B4-BE49-F238E27FC236}">
                  <a16:creationId xmlns:a16="http://schemas.microsoft.com/office/drawing/2014/main" id="{A0EBB31E-4B64-4EDF-8EEF-F77D2923014B}"/>
                </a:ext>
              </a:extLst>
            </p:cNvPr>
            <p:cNvSpPr/>
            <p:nvPr/>
          </p:nvSpPr>
          <p:spPr>
            <a:xfrm>
              <a:off x="3186415" y="1765306"/>
              <a:ext cx="2131043" cy="431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î$ľïḍé">
              <a:extLst>
                <a:ext uri="{FF2B5EF4-FFF2-40B4-BE49-F238E27FC236}">
                  <a16:creationId xmlns:a16="http://schemas.microsoft.com/office/drawing/2014/main" id="{9FAE2181-C967-40A4-BEF8-0F4385AF063F}"/>
                </a:ext>
              </a:extLst>
            </p:cNvPr>
            <p:cNvSpPr/>
            <p:nvPr/>
          </p:nvSpPr>
          <p:spPr>
            <a:xfrm>
              <a:off x="3218758" y="1797784"/>
              <a:ext cx="2066478" cy="425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íṥ1iḋe">
              <a:extLst>
                <a:ext uri="{FF2B5EF4-FFF2-40B4-BE49-F238E27FC236}">
                  <a16:creationId xmlns:a16="http://schemas.microsoft.com/office/drawing/2014/main" id="{7FD8D80E-4760-4074-994E-18F13700BD96}"/>
                </a:ext>
              </a:extLst>
            </p:cNvPr>
            <p:cNvSpPr/>
            <p:nvPr/>
          </p:nvSpPr>
          <p:spPr>
            <a:xfrm>
              <a:off x="4444881" y="1904036"/>
              <a:ext cx="60916" cy="6091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iṣḻiḋè">
              <a:extLst>
                <a:ext uri="{FF2B5EF4-FFF2-40B4-BE49-F238E27FC236}">
                  <a16:creationId xmlns:a16="http://schemas.microsoft.com/office/drawing/2014/main" id="{B3B34DC4-34E6-497F-B765-F38321865D2D}"/>
                </a:ext>
              </a:extLst>
            </p:cNvPr>
            <p:cNvSpPr/>
            <p:nvPr/>
          </p:nvSpPr>
          <p:spPr>
            <a:xfrm>
              <a:off x="4119999" y="1916143"/>
              <a:ext cx="260310" cy="36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932617-AB9D-4850-948C-B05478D7EE22}"/>
              </a:ext>
            </a:extLst>
          </p:cNvPr>
          <p:cNvCxnSpPr>
            <a:cxnSpLocks/>
          </p:cNvCxnSpPr>
          <p:nvPr/>
        </p:nvCxnSpPr>
        <p:spPr>
          <a:xfrm>
            <a:off x="608354" y="3816956"/>
            <a:ext cx="30924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99B961B-C95F-4C06-8B9F-EF0400E5B905}"/>
              </a:ext>
            </a:extLst>
          </p:cNvPr>
          <p:cNvCxnSpPr>
            <a:cxnSpLocks/>
          </p:cNvCxnSpPr>
          <p:nvPr/>
        </p:nvCxnSpPr>
        <p:spPr>
          <a:xfrm>
            <a:off x="8374404" y="3816956"/>
            <a:ext cx="30924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îṧliḍe">
            <a:extLst>
              <a:ext uri="{FF2B5EF4-FFF2-40B4-BE49-F238E27FC236}">
                <a16:creationId xmlns:a16="http://schemas.microsoft.com/office/drawing/2014/main" id="{A9E45882-88A0-49F4-9ADB-1635AF7C241D}"/>
              </a:ext>
            </a:extLst>
          </p:cNvPr>
          <p:cNvSpPr/>
          <p:nvPr/>
        </p:nvSpPr>
        <p:spPr bwMode="auto">
          <a:xfrm>
            <a:off x="1875063" y="1659397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iṩḷîdê">
            <a:extLst>
              <a:ext uri="{FF2B5EF4-FFF2-40B4-BE49-F238E27FC236}">
                <a16:creationId xmlns:a16="http://schemas.microsoft.com/office/drawing/2014/main" id="{6B8CE3B1-8D7A-4A51-B6FD-8BC60B526D99}"/>
              </a:ext>
            </a:extLst>
          </p:cNvPr>
          <p:cNvSpPr/>
          <p:nvPr/>
        </p:nvSpPr>
        <p:spPr bwMode="auto">
          <a:xfrm>
            <a:off x="1985330" y="1793177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şḷïḑé">
            <a:extLst>
              <a:ext uri="{FF2B5EF4-FFF2-40B4-BE49-F238E27FC236}">
                <a16:creationId xmlns:a16="http://schemas.microsoft.com/office/drawing/2014/main" id="{D382AC0F-8461-490E-8077-6BBF3E06D75F}"/>
              </a:ext>
            </a:extLst>
          </p:cNvPr>
          <p:cNvSpPr/>
          <p:nvPr/>
        </p:nvSpPr>
        <p:spPr bwMode="auto">
          <a:xfrm>
            <a:off x="1875063" y="4326397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5" name="ï$ḻïḑè">
            <a:extLst>
              <a:ext uri="{FF2B5EF4-FFF2-40B4-BE49-F238E27FC236}">
                <a16:creationId xmlns:a16="http://schemas.microsoft.com/office/drawing/2014/main" id="{1405EE8C-44C0-44F3-9E42-DA4CE6BB8477}"/>
              </a:ext>
            </a:extLst>
          </p:cNvPr>
          <p:cNvSpPr/>
          <p:nvPr/>
        </p:nvSpPr>
        <p:spPr bwMode="auto">
          <a:xfrm>
            <a:off x="1985330" y="4460177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3" name="ïṣlîḋè">
            <a:extLst>
              <a:ext uri="{FF2B5EF4-FFF2-40B4-BE49-F238E27FC236}">
                <a16:creationId xmlns:a16="http://schemas.microsoft.com/office/drawing/2014/main" id="{F891928B-219A-457A-AA9C-EEB54DBE7A59}"/>
              </a:ext>
            </a:extLst>
          </p:cNvPr>
          <p:cNvGrpSpPr/>
          <p:nvPr/>
        </p:nvGrpSpPr>
        <p:grpSpPr>
          <a:xfrm>
            <a:off x="9755703" y="1659397"/>
            <a:ext cx="457142" cy="457140"/>
            <a:chOff x="1711594" y="2493391"/>
            <a:chExt cx="506338" cy="506336"/>
          </a:xfrm>
        </p:grpSpPr>
        <p:sp>
          <p:nvSpPr>
            <p:cNvPr id="20" name="iŝļîďe">
              <a:extLst>
                <a:ext uri="{FF2B5EF4-FFF2-40B4-BE49-F238E27FC236}">
                  <a16:creationId xmlns:a16="http://schemas.microsoft.com/office/drawing/2014/main" id="{931DDB18-2163-423B-BB53-6CF83B941DE3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rgbClr val="149BA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1" name="ïṡ1iḋè">
              <a:extLst>
                <a:ext uri="{FF2B5EF4-FFF2-40B4-BE49-F238E27FC236}">
                  <a16:creationId xmlns:a16="http://schemas.microsoft.com/office/drawing/2014/main" id="{774FE353-750B-4804-9121-A59D024369FD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" name="ïSľïḍe">
            <a:extLst>
              <a:ext uri="{FF2B5EF4-FFF2-40B4-BE49-F238E27FC236}">
                <a16:creationId xmlns:a16="http://schemas.microsoft.com/office/drawing/2014/main" id="{D61D51B1-6189-40EC-A11B-8EC4A27F108A}"/>
              </a:ext>
            </a:extLst>
          </p:cNvPr>
          <p:cNvGrpSpPr/>
          <p:nvPr/>
        </p:nvGrpSpPr>
        <p:grpSpPr>
          <a:xfrm>
            <a:off x="9755703" y="4326397"/>
            <a:ext cx="457142" cy="457140"/>
            <a:chOff x="1711594" y="2493391"/>
            <a:chExt cx="506338" cy="506336"/>
          </a:xfrm>
        </p:grpSpPr>
        <p:sp>
          <p:nvSpPr>
            <p:cNvPr id="16" name="îśļíḑè">
              <a:extLst>
                <a:ext uri="{FF2B5EF4-FFF2-40B4-BE49-F238E27FC236}">
                  <a16:creationId xmlns:a16="http://schemas.microsoft.com/office/drawing/2014/main" id="{62742C32-94CF-4BD8-BFA4-FC238BE01FE2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rgbClr val="149BA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íṧļïḓê">
              <a:extLst>
                <a:ext uri="{FF2B5EF4-FFF2-40B4-BE49-F238E27FC236}">
                  <a16:creationId xmlns:a16="http://schemas.microsoft.com/office/drawing/2014/main" id="{C417837F-C396-4272-A06B-C5671BCF038A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FB055036-A422-412A-B833-C711C121006B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C8BFBAF-D112-4120-B19D-AF8D091DC48E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5197E1A-B97C-46BA-9535-BC7BBA367A27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8A5FEF-F5DB-4E18-A881-D741D8C7254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8D3A6A40-1D69-4068-858E-C884FA2D5B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02D58F1C-86DD-4D53-B209-6B8BF0668DFA}"/>
              </a:ext>
            </a:extLst>
          </p:cNvPr>
          <p:cNvSpPr txBox="1"/>
          <p:nvPr/>
        </p:nvSpPr>
        <p:spPr>
          <a:xfrm>
            <a:off x="848248" y="2340496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BFAAB60-0F01-4E64-947A-DBD9F59BBF3E}"/>
              </a:ext>
            </a:extLst>
          </p:cNvPr>
          <p:cNvSpPr txBox="1"/>
          <p:nvPr/>
        </p:nvSpPr>
        <p:spPr>
          <a:xfrm>
            <a:off x="844814" y="4941126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722CA52-D565-418A-AE3D-C230D8C430CE}"/>
              </a:ext>
            </a:extLst>
          </p:cNvPr>
          <p:cNvSpPr txBox="1"/>
          <p:nvPr/>
        </p:nvSpPr>
        <p:spPr>
          <a:xfrm>
            <a:off x="8728888" y="2340497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FA977ED-4926-4AAA-B13F-939BEA3AB42F}"/>
              </a:ext>
            </a:extLst>
          </p:cNvPr>
          <p:cNvSpPr txBox="1"/>
          <p:nvPr/>
        </p:nvSpPr>
        <p:spPr>
          <a:xfrm>
            <a:off x="8665243" y="4972594"/>
            <a:ext cx="251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92938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íSļidé">
            <a:extLst>
              <a:ext uri="{FF2B5EF4-FFF2-40B4-BE49-F238E27FC236}">
                <a16:creationId xmlns:a16="http://schemas.microsoft.com/office/drawing/2014/main" id="{10F3631A-4EC6-486D-9DC7-8FD61B618AAC}"/>
              </a:ext>
            </a:extLst>
          </p:cNvPr>
          <p:cNvSpPr/>
          <p:nvPr/>
        </p:nvSpPr>
        <p:spPr>
          <a:xfrm>
            <a:off x="890831" y="2063848"/>
            <a:ext cx="3517581" cy="3517581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îṩ1ïďê">
            <a:extLst>
              <a:ext uri="{FF2B5EF4-FFF2-40B4-BE49-F238E27FC236}">
                <a16:creationId xmlns:a16="http://schemas.microsoft.com/office/drawing/2014/main" id="{206AB584-6291-48C6-B344-67EBE0FB1032}"/>
              </a:ext>
            </a:extLst>
          </p:cNvPr>
          <p:cNvSpPr/>
          <p:nvPr/>
        </p:nvSpPr>
        <p:spPr>
          <a:xfrm>
            <a:off x="1026527" y="2199544"/>
            <a:ext cx="3277746" cy="3277746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10C0E7-E3E4-45E3-A4BA-2F5895346349}"/>
              </a:ext>
            </a:extLst>
          </p:cNvPr>
          <p:cNvCxnSpPr>
            <a:cxnSpLocks/>
          </p:cNvCxnSpPr>
          <p:nvPr/>
        </p:nvCxnSpPr>
        <p:spPr>
          <a:xfrm>
            <a:off x="4777612" y="3225802"/>
            <a:ext cx="6699250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1íḋè">
            <a:extLst>
              <a:ext uri="{FF2B5EF4-FFF2-40B4-BE49-F238E27FC236}">
                <a16:creationId xmlns:a16="http://schemas.microsoft.com/office/drawing/2014/main" id="{289D977C-6B7E-4246-B5C6-2D9C03065E76}"/>
              </a:ext>
            </a:extLst>
          </p:cNvPr>
          <p:cNvSpPr/>
          <p:nvPr/>
        </p:nvSpPr>
        <p:spPr bwMode="auto">
          <a:xfrm>
            <a:off x="5287217" y="3722290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i$ļiḍe">
            <a:extLst>
              <a:ext uri="{FF2B5EF4-FFF2-40B4-BE49-F238E27FC236}">
                <a16:creationId xmlns:a16="http://schemas.microsoft.com/office/drawing/2014/main" id="{DFD03757-9C7B-4EF8-BC32-ED553BEA7631}"/>
              </a:ext>
            </a:extLst>
          </p:cNvPr>
          <p:cNvSpPr/>
          <p:nvPr/>
        </p:nvSpPr>
        <p:spPr bwMode="auto">
          <a:xfrm>
            <a:off x="5409350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ŝḷiḍê">
            <a:extLst>
              <a:ext uri="{FF2B5EF4-FFF2-40B4-BE49-F238E27FC236}">
                <a16:creationId xmlns:a16="http://schemas.microsoft.com/office/drawing/2014/main" id="{0BCBD265-010C-401C-8BC8-A5E351FBAAE5}"/>
              </a:ext>
            </a:extLst>
          </p:cNvPr>
          <p:cNvSpPr/>
          <p:nvPr/>
        </p:nvSpPr>
        <p:spPr bwMode="auto">
          <a:xfrm>
            <a:off x="7703846" y="3722290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4" name="íSḻíďê">
            <a:extLst>
              <a:ext uri="{FF2B5EF4-FFF2-40B4-BE49-F238E27FC236}">
                <a16:creationId xmlns:a16="http://schemas.microsoft.com/office/drawing/2014/main" id="{F4915F09-7948-42E1-AB54-DE39A24E9186}"/>
              </a:ext>
            </a:extLst>
          </p:cNvPr>
          <p:cNvSpPr/>
          <p:nvPr/>
        </p:nvSpPr>
        <p:spPr bwMode="auto">
          <a:xfrm>
            <a:off x="7825979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Sḷïḍè">
            <a:extLst>
              <a:ext uri="{FF2B5EF4-FFF2-40B4-BE49-F238E27FC236}">
                <a16:creationId xmlns:a16="http://schemas.microsoft.com/office/drawing/2014/main" id="{CC7E1102-FA61-4661-A853-0E612F8313F6}"/>
              </a:ext>
            </a:extLst>
          </p:cNvPr>
          <p:cNvSpPr/>
          <p:nvPr/>
        </p:nvSpPr>
        <p:spPr bwMode="auto">
          <a:xfrm>
            <a:off x="10120475" y="3722290"/>
            <a:ext cx="506338" cy="506336"/>
          </a:xfrm>
          <a:prstGeom prst="ellipse">
            <a:avLst/>
          </a:prstGeom>
          <a:solidFill>
            <a:srgbClr val="149BA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íşḷïḍè">
            <a:extLst>
              <a:ext uri="{FF2B5EF4-FFF2-40B4-BE49-F238E27FC236}">
                <a16:creationId xmlns:a16="http://schemas.microsoft.com/office/drawing/2014/main" id="{B696727B-17D5-48C1-9E14-13C90E2B525D}"/>
              </a:ext>
            </a:extLst>
          </p:cNvPr>
          <p:cNvSpPr/>
          <p:nvPr/>
        </p:nvSpPr>
        <p:spPr bwMode="auto">
          <a:xfrm>
            <a:off x="10242608" y="38704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3470EB4-684D-4F1A-9F35-142A6FEB36F4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98ACC96-A0AE-4D1B-871C-10A69BDD28B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2B5D887-9F3E-4BD0-B430-E0DD263C64C5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56850A-D54C-496E-A455-BD6DE9DDA92B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F58A3D5-B053-441F-B022-91150765C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grpSp>
        <p:nvGrpSpPr>
          <p:cNvPr id="38" name="íṡ1îḓè">
            <a:extLst>
              <a:ext uri="{FF2B5EF4-FFF2-40B4-BE49-F238E27FC236}">
                <a16:creationId xmlns:a16="http://schemas.microsoft.com/office/drawing/2014/main" id="{FBCF6042-C6C8-4C7D-A634-B646BBA3D449}"/>
              </a:ext>
            </a:extLst>
          </p:cNvPr>
          <p:cNvGrpSpPr/>
          <p:nvPr/>
        </p:nvGrpSpPr>
        <p:grpSpPr>
          <a:xfrm>
            <a:off x="5371529" y="2701515"/>
            <a:ext cx="343550" cy="343550"/>
            <a:chOff x="694903" y="2799184"/>
            <a:chExt cx="343550" cy="343550"/>
          </a:xfrm>
        </p:grpSpPr>
        <p:sp>
          <p:nvSpPr>
            <p:cNvPr id="39" name="iṡ1ïḑê">
              <a:extLst>
                <a:ext uri="{FF2B5EF4-FFF2-40B4-BE49-F238E27FC236}">
                  <a16:creationId xmlns:a16="http://schemas.microsoft.com/office/drawing/2014/main" id="{809CE0DC-E722-411A-ACFE-80F0C55EF582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0" name="iŝļíḓé">
              <a:extLst>
                <a:ext uri="{FF2B5EF4-FFF2-40B4-BE49-F238E27FC236}">
                  <a16:creationId xmlns:a16="http://schemas.microsoft.com/office/drawing/2014/main" id="{49B36E81-05FF-492F-B3DB-98A226D19CC9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1" name="ïṥlïḍe">
            <a:extLst>
              <a:ext uri="{FF2B5EF4-FFF2-40B4-BE49-F238E27FC236}">
                <a16:creationId xmlns:a16="http://schemas.microsoft.com/office/drawing/2014/main" id="{C56A97D1-1A38-49FD-BB3E-31CD9A3A43EB}"/>
              </a:ext>
            </a:extLst>
          </p:cNvPr>
          <p:cNvSpPr txBox="1"/>
          <p:nvPr/>
        </p:nvSpPr>
        <p:spPr>
          <a:xfrm>
            <a:off x="6087660" y="244373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2" name="işliḑé">
            <a:extLst>
              <a:ext uri="{FF2B5EF4-FFF2-40B4-BE49-F238E27FC236}">
                <a16:creationId xmlns:a16="http://schemas.microsoft.com/office/drawing/2014/main" id="{C4411B0B-62B5-46BB-BD6C-A035C88E09FC}"/>
              </a:ext>
            </a:extLst>
          </p:cNvPr>
          <p:cNvSpPr/>
          <p:nvPr/>
        </p:nvSpPr>
        <p:spPr>
          <a:xfrm>
            <a:off x="7988837" y="263153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C3AE58-BB2A-4454-B019-4C1C09301B5D}"/>
              </a:ext>
            </a:extLst>
          </p:cNvPr>
          <p:cNvSpPr txBox="1"/>
          <p:nvPr/>
        </p:nvSpPr>
        <p:spPr>
          <a:xfrm>
            <a:off x="5670941" y="250844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81499F1-4BC9-4A23-AEF8-7F73D5AA5D64}"/>
              </a:ext>
            </a:extLst>
          </p:cNvPr>
          <p:cNvSpPr txBox="1"/>
          <p:nvPr/>
        </p:nvSpPr>
        <p:spPr>
          <a:xfrm>
            <a:off x="4425441" y="4590612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A0A251D-5151-4612-ABC6-C038FC9D2176}"/>
              </a:ext>
            </a:extLst>
          </p:cNvPr>
          <p:cNvCxnSpPr>
            <a:cxnSpLocks/>
          </p:cNvCxnSpPr>
          <p:nvPr/>
        </p:nvCxnSpPr>
        <p:spPr>
          <a:xfrm>
            <a:off x="4554005" y="455587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91F0D70-DA43-410D-94D9-C2F328384182}"/>
              </a:ext>
            </a:extLst>
          </p:cNvPr>
          <p:cNvCxnSpPr>
            <a:cxnSpLocks/>
          </p:cNvCxnSpPr>
          <p:nvPr/>
        </p:nvCxnSpPr>
        <p:spPr>
          <a:xfrm>
            <a:off x="4554005" y="575475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2B32486-A849-4EEA-A8D0-13896D91F33A}"/>
              </a:ext>
            </a:extLst>
          </p:cNvPr>
          <p:cNvSpPr txBox="1"/>
          <p:nvPr/>
        </p:nvSpPr>
        <p:spPr>
          <a:xfrm>
            <a:off x="6828350" y="4590612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36AC49-4346-4FDF-A156-2C2743876ED2}"/>
              </a:ext>
            </a:extLst>
          </p:cNvPr>
          <p:cNvCxnSpPr>
            <a:cxnSpLocks/>
          </p:cNvCxnSpPr>
          <p:nvPr/>
        </p:nvCxnSpPr>
        <p:spPr>
          <a:xfrm>
            <a:off x="6956914" y="455587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8F1D340-0AB1-495E-84C4-78DD7666E1A3}"/>
              </a:ext>
            </a:extLst>
          </p:cNvPr>
          <p:cNvCxnSpPr>
            <a:cxnSpLocks/>
          </p:cNvCxnSpPr>
          <p:nvPr/>
        </p:nvCxnSpPr>
        <p:spPr>
          <a:xfrm>
            <a:off x="6956914" y="5754750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776562C-DFA8-4035-859D-850D46B031C4}"/>
              </a:ext>
            </a:extLst>
          </p:cNvPr>
          <p:cNvSpPr txBox="1"/>
          <p:nvPr/>
        </p:nvSpPr>
        <p:spPr>
          <a:xfrm>
            <a:off x="9234759" y="4554160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0EAFD2-CA80-4D75-B57C-11D811721482}"/>
              </a:ext>
            </a:extLst>
          </p:cNvPr>
          <p:cNvCxnSpPr>
            <a:cxnSpLocks/>
          </p:cNvCxnSpPr>
          <p:nvPr/>
        </p:nvCxnSpPr>
        <p:spPr>
          <a:xfrm>
            <a:off x="9363323" y="451941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C9266B2-525F-44F7-BC38-6ECC74DD1751}"/>
              </a:ext>
            </a:extLst>
          </p:cNvPr>
          <p:cNvCxnSpPr>
            <a:cxnSpLocks/>
          </p:cNvCxnSpPr>
          <p:nvPr/>
        </p:nvCxnSpPr>
        <p:spPr>
          <a:xfrm>
            <a:off x="9363323" y="5718298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26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7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ṥ1íḍé">
            <a:extLst>
              <a:ext uri="{FF2B5EF4-FFF2-40B4-BE49-F238E27FC236}">
                <a16:creationId xmlns:a16="http://schemas.microsoft.com/office/drawing/2014/main" id="{3398083C-EBC5-4181-9B04-4D5B358C44DD}"/>
              </a:ext>
            </a:extLst>
          </p:cNvPr>
          <p:cNvSpPr/>
          <p:nvPr/>
        </p:nvSpPr>
        <p:spPr>
          <a:xfrm>
            <a:off x="0" y="5189979"/>
            <a:ext cx="12192000" cy="16680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7" name="肘形连接符 15">
            <a:extLst>
              <a:ext uri="{FF2B5EF4-FFF2-40B4-BE49-F238E27FC236}">
                <a16:creationId xmlns:a16="http://schemas.microsoft.com/office/drawing/2014/main" id="{A55AC6D0-F560-4B9A-9070-BFFCF70B8D60}"/>
              </a:ext>
            </a:extLst>
          </p:cNvPr>
          <p:cNvCxnSpPr>
            <a:cxnSpLocks/>
          </p:cNvCxnSpPr>
          <p:nvPr/>
        </p:nvCxnSpPr>
        <p:spPr>
          <a:xfrm rot="10800000">
            <a:off x="3116086" y="2057031"/>
            <a:ext cx="3085620" cy="1210547"/>
          </a:xfrm>
          <a:prstGeom prst="bentConnector3">
            <a:avLst>
              <a:gd name="adj1" fmla="val 37300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20">
            <a:extLst>
              <a:ext uri="{FF2B5EF4-FFF2-40B4-BE49-F238E27FC236}">
                <a16:creationId xmlns:a16="http://schemas.microsoft.com/office/drawing/2014/main" id="{48E411D9-B477-472D-A95D-B17525EB16C6}"/>
              </a:ext>
            </a:extLst>
          </p:cNvPr>
          <p:cNvCxnSpPr>
            <a:cxnSpLocks/>
          </p:cNvCxnSpPr>
          <p:nvPr/>
        </p:nvCxnSpPr>
        <p:spPr>
          <a:xfrm flipV="1">
            <a:off x="7037553" y="2293334"/>
            <a:ext cx="3246470" cy="1413581"/>
          </a:xfrm>
          <a:prstGeom prst="bentConnector3">
            <a:avLst>
              <a:gd name="adj1" fmla="val 35693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îşľiḓè">
            <a:extLst>
              <a:ext uri="{FF2B5EF4-FFF2-40B4-BE49-F238E27FC236}">
                <a16:creationId xmlns:a16="http://schemas.microsoft.com/office/drawing/2014/main" id="{1C652066-B8FD-4D58-B8F5-30EB3AD152F0}"/>
              </a:ext>
            </a:extLst>
          </p:cNvPr>
          <p:cNvSpPr/>
          <p:nvPr/>
        </p:nvSpPr>
        <p:spPr>
          <a:xfrm rot="5400000">
            <a:off x="2396401" y="1466734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îşľïďé">
            <a:extLst>
              <a:ext uri="{FF2B5EF4-FFF2-40B4-BE49-F238E27FC236}">
                <a16:creationId xmlns:a16="http://schemas.microsoft.com/office/drawing/2014/main" id="{C20D18A5-2207-4949-8ACA-2F10FCCB871B}"/>
              </a:ext>
            </a:extLst>
          </p:cNvPr>
          <p:cNvSpPr/>
          <p:nvPr/>
        </p:nvSpPr>
        <p:spPr>
          <a:xfrm rot="16200000" flipH="1">
            <a:off x="10284023" y="1600777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ïṣľidê">
            <a:extLst>
              <a:ext uri="{FF2B5EF4-FFF2-40B4-BE49-F238E27FC236}">
                <a16:creationId xmlns:a16="http://schemas.microsoft.com/office/drawing/2014/main" id="{6EE01CA1-7247-4847-A3CC-621577A459B6}"/>
              </a:ext>
            </a:extLst>
          </p:cNvPr>
          <p:cNvSpPr/>
          <p:nvPr/>
        </p:nvSpPr>
        <p:spPr>
          <a:xfrm rot="5400000">
            <a:off x="2515760" y="1582229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i$ḷïḑê">
            <a:extLst>
              <a:ext uri="{FF2B5EF4-FFF2-40B4-BE49-F238E27FC236}">
                <a16:creationId xmlns:a16="http://schemas.microsoft.com/office/drawing/2014/main" id="{4623D328-C21B-4EEE-A9F5-C5D173A74C2C}"/>
              </a:ext>
            </a:extLst>
          </p:cNvPr>
          <p:cNvSpPr/>
          <p:nvPr/>
        </p:nvSpPr>
        <p:spPr>
          <a:xfrm rot="16200000" flipH="1">
            <a:off x="10403382" y="1716272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7" name="肘形连接符 42">
            <a:extLst>
              <a:ext uri="{FF2B5EF4-FFF2-40B4-BE49-F238E27FC236}">
                <a16:creationId xmlns:a16="http://schemas.microsoft.com/office/drawing/2014/main" id="{E76556FE-D88D-42E9-BEB2-AB831563E0EF}"/>
              </a:ext>
            </a:extLst>
          </p:cNvPr>
          <p:cNvCxnSpPr>
            <a:cxnSpLocks/>
          </p:cNvCxnSpPr>
          <p:nvPr/>
        </p:nvCxnSpPr>
        <p:spPr>
          <a:xfrm rot="10800000">
            <a:off x="1882329" y="3944523"/>
            <a:ext cx="3038015" cy="763298"/>
          </a:xfrm>
          <a:prstGeom prst="bentConnector3">
            <a:avLst>
              <a:gd name="adj1" fmla="val 37101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ṣ1ïďè">
            <a:extLst>
              <a:ext uri="{FF2B5EF4-FFF2-40B4-BE49-F238E27FC236}">
                <a16:creationId xmlns:a16="http://schemas.microsoft.com/office/drawing/2014/main" id="{9C51D090-A519-4DD8-942B-62F2A783A7C9}"/>
              </a:ext>
            </a:extLst>
          </p:cNvPr>
          <p:cNvSpPr/>
          <p:nvPr/>
        </p:nvSpPr>
        <p:spPr>
          <a:xfrm rot="5400000">
            <a:off x="1162643" y="3354225"/>
            <a:ext cx="547098" cy="547098"/>
          </a:xfrm>
          <a:prstGeom prst="teardrop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îšḻïḑè">
            <a:extLst>
              <a:ext uri="{FF2B5EF4-FFF2-40B4-BE49-F238E27FC236}">
                <a16:creationId xmlns:a16="http://schemas.microsoft.com/office/drawing/2014/main" id="{189070BE-8737-47CF-905E-13A68E558CC4}"/>
              </a:ext>
            </a:extLst>
          </p:cNvPr>
          <p:cNvSpPr/>
          <p:nvPr/>
        </p:nvSpPr>
        <p:spPr>
          <a:xfrm rot="5400000">
            <a:off x="1282002" y="3469720"/>
            <a:ext cx="308380" cy="316108"/>
          </a:xfrm>
          <a:custGeom>
            <a:avLst/>
            <a:gdLst>
              <a:gd name="connsiteX0" fmla="*/ 592647 w 592647"/>
              <a:gd name="connsiteY0" fmla="*/ 22228 h 607498"/>
              <a:gd name="connsiteX1" fmla="*/ 352772 w 592647"/>
              <a:gd name="connsiteY1" fmla="*/ 598775 h 607498"/>
              <a:gd name="connsiteX2" fmla="*/ 339865 w 592647"/>
              <a:gd name="connsiteY2" fmla="*/ 607498 h 607498"/>
              <a:gd name="connsiteX3" fmla="*/ 339071 w 592647"/>
              <a:gd name="connsiteY3" fmla="*/ 607498 h 607498"/>
              <a:gd name="connsiteX4" fmla="*/ 326561 w 592647"/>
              <a:gd name="connsiteY4" fmla="*/ 597387 h 607498"/>
              <a:gd name="connsiteX5" fmla="*/ 263812 w 592647"/>
              <a:gd name="connsiteY5" fmla="*/ 383462 h 607498"/>
              <a:gd name="connsiteX6" fmla="*/ 570207 w 592647"/>
              <a:gd name="connsiteY6" fmla="*/ 0 h 607498"/>
              <a:gd name="connsiteX7" fmla="*/ 240391 w 592647"/>
              <a:gd name="connsiteY7" fmla="*/ 362212 h 607498"/>
              <a:gd name="connsiteX8" fmla="*/ 11247 w 592647"/>
              <a:gd name="connsiteY8" fmla="*/ 317010 h 607498"/>
              <a:gd name="connsiteX9" fmla="*/ 127 w 592647"/>
              <a:gd name="connsiteY9" fmla="*/ 305313 h 607498"/>
              <a:gd name="connsiteX10" fmla="*/ 7474 w 592647"/>
              <a:gd name="connsiteY10" fmla="*/ 290840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647" h="607498">
                <a:moveTo>
                  <a:pt x="592647" y="22228"/>
                </a:moveTo>
                <a:lnTo>
                  <a:pt x="352772" y="598775"/>
                </a:lnTo>
                <a:cubicBezTo>
                  <a:pt x="350588" y="604128"/>
                  <a:pt x="345425" y="607498"/>
                  <a:pt x="339865" y="607498"/>
                </a:cubicBezTo>
                <a:lnTo>
                  <a:pt x="339071" y="607498"/>
                </a:lnTo>
                <a:cubicBezTo>
                  <a:pt x="333114" y="607102"/>
                  <a:pt x="328150" y="603136"/>
                  <a:pt x="326561" y="597387"/>
                </a:cubicBezTo>
                <a:lnTo>
                  <a:pt x="263812" y="383462"/>
                </a:lnTo>
                <a:close/>
                <a:moveTo>
                  <a:pt x="570207" y="0"/>
                </a:moveTo>
                <a:lnTo>
                  <a:pt x="240391" y="362212"/>
                </a:lnTo>
                <a:lnTo>
                  <a:pt x="11247" y="317010"/>
                </a:lnTo>
                <a:cubicBezTo>
                  <a:pt x="5488" y="315820"/>
                  <a:pt x="921" y="311062"/>
                  <a:pt x="127" y="305313"/>
                </a:cubicBezTo>
                <a:cubicBezTo>
                  <a:pt x="-667" y="299365"/>
                  <a:pt x="2311" y="293616"/>
                  <a:pt x="7474" y="290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6CCC374-1EB6-4411-9150-B5AF09AE48FC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084838D-A8E6-48AA-B38E-7EDF0CF2AD3F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316F6ED-4211-42F7-811E-846CC805DD30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5D7F1C4-A5EE-4181-8214-F49371FC7B0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87D2CE4-6234-4BDB-B1D1-5DDCAEDCD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7460E26-FEED-4D98-985F-55B0CBBD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0937" y="2147875"/>
            <a:ext cx="5298583" cy="4334205"/>
          </a:xfrm>
          <a:prstGeom prst="rect">
            <a:avLst/>
          </a:prstGeom>
        </p:spPr>
      </p:pic>
      <p:sp>
        <p:nvSpPr>
          <p:cNvPr id="37" name="ïṥ1îḍe">
            <a:extLst>
              <a:ext uri="{FF2B5EF4-FFF2-40B4-BE49-F238E27FC236}">
                <a16:creationId xmlns:a16="http://schemas.microsoft.com/office/drawing/2014/main" id="{9484DC56-6B99-4B51-A74D-8AB1664E72A2}"/>
              </a:ext>
            </a:extLst>
          </p:cNvPr>
          <p:cNvSpPr/>
          <p:nvPr/>
        </p:nvSpPr>
        <p:spPr bwMode="auto">
          <a:xfrm>
            <a:off x="7731028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íṩlidé">
            <a:extLst>
              <a:ext uri="{FF2B5EF4-FFF2-40B4-BE49-F238E27FC236}">
                <a16:creationId xmlns:a16="http://schemas.microsoft.com/office/drawing/2014/main" id="{5CF85B5B-03A4-4F3D-B516-E1E030D26BFC}"/>
              </a:ext>
            </a:extLst>
          </p:cNvPr>
          <p:cNvSpPr/>
          <p:nvPr/>
        </p:nvSpPr>
        <p:spPr bwMode="auto">
          <a:xfrm>
            <a:off x="8302767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ïšlïďe">
            <a:extLst>
              <a:ext uri="{FF2B5EF4-FFF2-40B4-BE49-F238E27FC236}">
                <a16:creationId xmlns:a16="http://schemas.microsoft.com/office/drawing/2014/main" id="{4D12B0BD-41CF-4889-BF73-CEA32FE029A3}"/>
              </a:ext>
            </a:extLst>
          </p:cNvPr>
          <p:cNvSpPr/>
          <p:nvPr/>
        </p:nvSpPr>
        <p:spPr bwMode="auto">
          <a:xfrm>
            <a:off x="8874506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ïṣľide">
            <a:extLst>
              <a:ext uri="{FF2B5EF4-FFF2-40B4-BE49-F238E27FC236}">
                <a16:creationId xmlns:a16="http://schemas.microsoft.com/office/drawing/2014/main" id="{5E52E9BA-5092-470B-935F-696485F9ED16}"/>
              </a:ext>
            </a:extLst>
          </p:cNvPr>
          <p:cNvSpPr/>
          <p:nvPr/>
        </p:nvSpPr>
        <p:spPr bwMode="auto">
          <a:xfrm>
            <a:off x="9446245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îśḻîďê">
            <a:extLst>
              <a:ext uri="{FF2B5EF4-FFF2-40B4-BE49-F238E27FC236}">
                <a16:creationId xmlns:a16="http://schemas.microsoft.com/office/drawing/2014/main" id="{1CC53B9F-86F5-48E1-818A-4C0D2DC65ADB}"/>
              </a:ext>
            </a:extLst>
          </p:cNvPr>
          <p:cNvSpPr/>
          <p:nvPr/>
        </p:nvSpPr>
        <p:spPr bwMode="auto">
          <a:xfrm>
            <a:off x="10017984" y="5841395"/>
            <a:ext cx="381253" cy="381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iṣḻiḋé">
            <a:extLst>
              <a:ext uri="{FF2B5EF4-FFF2-40B4-BE49-F238E27FC236}">
                <a16:creationId xmlns:a16="http://schemas.microsoft.com/office/drawing/2014/main" id="{D77E963F-0BA5-40DD-8AF1-36DD672D1949}"/>
              </a:ext>
            </a:extLst>
          </p:cNvPr>
          <p:cNvSpPr/>
          <p:nvPr/>
        </p:nvSpPr>
        <p:spPr bwMode="auto">
          <a:xfrm>
            <a:off x="8412529" y="5899368"/>
            <a:ext cx="161728" cy="265307"/>
          </a:xfrm>
          <a:custGeom>
            <a:avLst/>
            <a:gdLst>
              <a:gd name="T0" fmla="*/ 25 w 43"/>
              <a:gd name="T1" fmla="*/ 62 h 70"/>
              <a:gd name="T2" fmla="*/ 25 w 43"/>
              <a:gd name="T3" fmla="*/ 70 h 70"/>
              <a:gd name="T4" fmla="*/ 18 w 43"/>
              <a:gd name="T5" fmla="*/ 70 h 70"/>
              <a:gd name="T6" fmla="*/ 18 w 43"/>
              <a:gd name="T7" fmla="*/ 62 h 70"/>
              <a:gd name="T8" fmla="*/ 0 w 43"/>
              <a:gd name="T9" fmla="*/ 56 h 70"/>
              <a:gd name="T10" fmla="*/ 4 w 43"/>
              <a:gd name="T11" fmla="*/ 47 h 70"/>
              <a:gd name="T12" fmla="*/ 18 w 43"/>
              <a:gd name="T13" fmla="*/ 52 h 70"/>
              <a:gd name="T14" fmla="*/ 18 w 43"/>
              <a:gd name="T15" fmla="*/ 40 h 70"/>
              <a:gd name="T16" fmla="*/ 1 w 43"/>
              <a:gd name="T17" fmla="*/ 25 h 70"/>
              <a:gd name="T18" fmla="*/ 18 w 43"/>
              <a:gd name="T19" fmla="*/ 9 h 70"/>
              <a:gd name="T20" fmla="*/ 18 w 43"/>
              <a:gd name="T21" fmla="*/ 0 h 70"/>
              <a:gd name="T22" fmla="*/ 25 w 43"/>
              <a:gd name="T23" fmla="*/ 0 h 70"/>
              <a:gd name="T24" fmla="*/ 25 w 43"/>
              <a:gd name="T25" fmla="*/ 8 h 70"/>
              <a:gd name="T26" fmla="*/ 40 w 43"/>
              <a:gd name="T27" fmla="*/ 13 h 70"/>
              <a:gd name="T28" fmla="*/ 37 w 43"/>
              <a:gd name="T29" fmla="*/ 22 h 70"/>
              <a:gd name="T30" fmla="*/ 25 w 43"/>
              <a:gd name="T31" fmla="*/ 18 h 70"/>
              <a:gd name="T32" fmla="*/ 25 w 43"/>
              <a:gd name="T33" fmla="*/ 31 h 70"/>
              <a:gd name="T34" fmla="*/ 43 w 43"/>
              <a:gd name="T35" fmla="*/ 46 h 70"/>
              <a:gd name="T36" fmla="*/ 25 w 43"/>
              <a:gd name="T37" fmla="*/ 62 h 70"/>
              <a:gd name="T38" fmla="*/ 18 w 43"/>
              <a:gd name="T39" fmla="*/ 29 h 70"/>
              <a:gd name="T40" fmla="*/ 18 w 43"/>
              <a:gd name="T41" fmla="*/ 18 h 70"/>
              <a:gd name="T42" fmla="*/ 13 w 43"/>
              <a:gd name="T43" fmla="*/ 24 h 70"/>
              <a:gd name="T44" fmla="*/ 18 w 43"/>
              <a:gd name="T45" fmla="*/ 29 h 70"/>
              <a:gd name="T46" fmla="*/ 31 w 43"/>
              <a:gd name="T47" fmla="*/ 47 h 70"/>
              <a:gd name="T48" fmla="*/ 25 w 43"/>
              <a:gd name="T49" fmla="*/ 42 h 70"/>
              <a:gd name="T50" fmla="*/ 25 w 43"/>
              <a:gd name="T51" fmla="*/ 52 h 70"/>
              <a:gd name="T52" fmla="*/ 31 w 43"/>
              <a:gd name="T53" fmla="*/ 4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" h="70">
                <a:moveTo>
                  <a:pt x="25" y="62"/>
                </a:moveTo>
                <a:cubicBezTo>
                  <a:pt x="25" y="70"/>
                  <a:pt x="25" y="70"/>
                  <a:pt x="25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18" y="62"/>
                  <a:pt x="18" y="62"/>
                  <a:pt x="18" y="62"/>
                </a:cubicBezTo>
                <a:cubicBezTo>
                  <a:pt x="11" y="61"/>
                  <a:pt x="4" y="59"/>
                  <a:pt x="0" y="56"/>
                </a:cubicBezTo>
                <a:cubicBezTo>
                  <a:pt x="4" y="47"/>
                  <a:pt x="4" y="47"/>
                  <a:pt x="4" y="47"/>
                </a:cubicBezTo>
                <a:cubicBezTo>
                  <a:pt x="7" y="50"/>
                  <a:pt x="13" y="52"/>
                  <a:pt x="18" y="52"/>
                </a:cubicBezTo>
                <a:cubicBezTo>
                  <a:pt x="18" y="40"/>
                  <a:pt x="18" y="40"/>
                  <a:pt x="18" y="40"/>
                </a:cubicBezTo>
                <a:cubicBezTo>
                  <a:pt x="10" y="38"/>
                  <a:pt x="1" y="35"/>
                  <a:pt x="1" y="25"/>
                </a:cubicBezTo>
                <a:cubicBezTo>
                  <a:pt x="1" y="17"/>
                  <a:pt x="6" y="10"/>
                  <a:pt x="18" y="9"/>
                </a:cubicBezTo>
                <a:cubicBezTo>
                  <a:pt x="18" y="0"/>
                  <a:pt x="18" y="0"/>
                  <a:pt x="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8"/>
                  <a:pt x="25" y="8"/>
                  <a:pt x="25" y="8"/>
                </a:cubicBezTo>
                <a:cubicBezTo>
                  <a:pt x="31" y="9"/>
                  <a:pt x="36" y="10"/>
                  <a:pt x="40" y="13"/>
                </a:cubicBezTo>
                <a:cubicBezTo>
                  <a:pt x="37" y="22"/>
                  <a:pt x="37" y="22"/>
                  <a:pt x="37" y="22"/>
                </a:cubicBezTo>
                <a:cubicBezTo>
                  <a:pt x="33" y="20"/>
                  <a:pt x="29" y="19"/>
                  <a:pt x="25" y="18"/>
                </a:cubicBezTo>
                <a:cubicBezTo>
                  <a:pt x="25" y="31"/>
                  <a:pt x="25" y="31"/>
                  <a:pt x="25" y="31"/>
                </a:cubicBezTo>
                <a:cubicBezTo>
                  <a:pt x="34" y="33"/>
                  <a:pt x="43" y="35"/>
                  <a:pt x="43" y="46"/>
                </a:cubicBezTo>
                <a:cubicBezTo>
                  <a:pt x="43" y="54"/>
                  <a:pt x="37" y="60"/>
                  <a:pt x="25" y="62"/>
                </a:cubicBezTo>
                <a:close/>
                <a:moveTo>
                  <a:pt x="18" y="29"/>
                </a:moveTo>
                <a:cubicBezTo>
                  <a:pt x="18" y="18"/>
                  <a:pt x="18" y="18"/>
                  <a:pt x="18" y="18"/>
                </a:cubicBezTo>
                <a:cubicBezTo>
                  <a:pt x="14" y="19"/>
                  <a:pt x="13" y="21"/>
                  <a:pt x="13" y="24"/>
                </a:cubicBezTo>
                <a:cubicBezTo>
                  <a:pt x="13" y="27"/>
                  <a:pt x="15" y="28"/>
                  <a:pt x="18" y="29"/>
                </a:cubicBezTo>
                <a:close/>
                <a:moveTo>
                  <a:pt x="31" y="47"/>
                </a:moveTo>
                <a:cubicBezTo>
                  <a:pt x="31" y="44"/>
                  <a:pt x="29" y="43"/>
                  <a:pt x="25" y="42"/>
                </a:cubicBezTo>
                <a:cubicBezTo>
                  <a:pt x="25" y="52"/>
                  <a:pt x="25" y="52"/>
                  <a:pt x="25" y="52"/>
                </a:cubicBezTo>
                <a:cubicBezTo>
                  <a:pt x="29" y="51"/>
                  <a:pt x="31" y="49"/>
                  <a:pt x="31" y="47"/>
                </a:cubicBezTo>
                <a:close/>
              </a:path>
            </a:pathLst>
          </a:custGeom>
          <a:solidFill>
            <a:srgbClr val="149BA5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3" name="išlîďé">
            <a:extLst>
              <a:ext uri="{FF2B5EF4-FFF2-40B4-BE49-F238E27FC236}">
                <a16:creationId xmlns:a16="http://schemas.microsoft.com/office/drawing/2014/main" id="{4E86D876-71AC-4EC3-B341-42CF1F385D64}"/>
              </a:ext>
            </a:extLst>
          </p:cNvPr>
          <p:cNvSpPr/>
          <p:nvPr/>
        </p:nvSpPr>
        <p:spPr bwMode="auto">
          <a:xfrm>
            <a:off x="9509670" y="5920266"/>
            <a:ext cx="254403" cy="223511"/>
          </a:xfrm>
          <a:custGeom>
            <a:avLst/>
            <a:gdLst>
              <a:gd name="T0" fmla="*/ 21 w 67"/>
              <a:gd name="T1" fmla="*/ 40 h 59"/>
              <a:gd name="T2" fmla="*/ 21 w 67"/>
              <a:gd name="T3" fmla="*/ 39 h 59"/>
              <a:gd name="T4" fmla="*/ 21 w 67"/>
              <a:gd name="T5" fmla="*/ 40 h 59"/>
              <a:gd name="T6" fmla="*/ 56 w 67"/>
              <a:gd name="T7" fmla="*/ 40 h 59"/>
              <a:gd name="T8" fmla="*/ 59 w 67"/>
              <a:gd name="T9" fmla="*/ 38 h 59"/>
              <a:gd name="T10" fmla="*/ 66 w 67"/>
              <a:gd name="T11" fmla="*/ 11 h 59"/>
              <a:gd name="T12" fmla="*/ 66 w 67"/>
              <a:gd name="T13" fmla="*/ 9 h 59"/>
              <a:gd name="T14" fmla="*/ 64 w 67"/>
              <a:gd name="T15" fmla="*/ 8 h 59"/>
              <a:gd name="T16" fmla="*/ 18 w 67"/>
              <a:gd name="T17" fmla="*/ 8 h 59"/>
              <a:gd name="T18" fmla="*/ 16 w 67"/>
              <a:gd name="T19" fmla="*/ 2 h 59"/>
              <a:gd name="T20" fmla="*/ 14 w 67"/>
              <a:gd name="T21" fmla="*/ 0 h 59"/>
              <a:gd name="T22" fmla="*/ 2 w 67"/>
              <a:gd name="T23" fmla="*/ 0 h 59"/>
              <a:gd name="T24" fmla="*/ 0 w 67"/>
              <a:gd name="T25" fmla="*/ 3 h 59"/>
              <a:gd name="T26" fmla="*/ 2 w 67"/>
              <a:gd name="T27" fmla="*/ 5 h 59"/>
              <a:gd name="T28" fmla="*/ 12 w 67"/>
              <a:gd name="T29" fmla="*/ 5 h 59"/>
              <a:gd name="T30" fmla="*/ 18 w 67"/>
              <a:gd name="T31" fmla="*/ 35 h 59"/>
              <a:gd name="T32" fmla="*/ 15 w 67"/>
              <a:gd name="T33" fmla="*/ 41 h 59"/>
              <a:gd name="T34" fmla="*/ 21 w 67"/>
              <a:gd name="T35" fmla="*/ 47 h 59"/>
              <a:gd name="T36" fmla="*/ 19 w 67"/>
              <a:gd name="T37" fmla="*/ 52 h 59"/>
              <a:gd name="T38" fmla="*/ 25 w 67"/>
              <a:gd name="T39" fmla="*/ 59 h 59"/>
              <a:gd name="T40" fmla="*/ 32 w 67"/>
              <a:gd name="T41" fmla="*/ 52 h 59"/>
              <a:gd name="T42" fmla="*/ 29 w 67"/>
              <a:gd name="T43" fmla="*/ 47 h 59"/>
              <a:gd name="T44" fmla="*/ 48 w 67"/>
              <a:gd name="T45" fmla="*/ 47 h 59"/>
              <a:gd name="T46" fmla="*/ 46 w 67"/>
              <a:gd name="T47" fmla="*/ 52 h 59"/>
              <a:gd name="T48" fmla="*/ 52 w 67"/>
              <a:gd name="T49" fmla="*/ 59 h 59"/>
              <a:gd name="T50" fmla="*/ 59 w 67"/>
              <a:gd name="T51" fmla="*/ 52 h 59"/>
              <a:gd name="T52" fmla="*/ 56 w 67"/>
              <a:gd name="T53" fmla="*/ 47 h 59"/>
              <a:gd name="T54" fmla="*/ 59 w 67"/>
              <a:gd name="T55" fmla="*/ 45 h 59"/>
              <a:gd name="T56" fmla="*/ 56 w 67"/>
              <a:gd name="T57" fmla="*/ 42 h 59"/>
              <a:gd name="T58" fmla="*/ 21 w 67"/>
              <a:gd name="T59" fmla="*/ 42 h 59"/>
              <a:gd name="T60" fmla="*/ 20 w 67"/>
              <a:gd name="T61" fmla="*/ 41 h 59"/>
              <a:gd name="T62" fmla="*/ 21 w 67"/>
              <a:gd name="T63" fmla="*/ 40 h 59"/>
              <a:gd name="T64" fmla="*/ 52 w 67"/>
              <a:gd name="T65" fmla="*/ 54 h 59"/>
              <a:gd name="T66" fmla="*/ 51 w 67"/>
              <a:gd name="T67" fmla="*/ 52 h 59"/>
              <a:gd name="T68" fmla="*/ 52 w 67"/>
              <a:gd name="T69" fmla="*/ 51 h 59"/>
              <a:gd name="T70" fmla="*/ 53 w 67"/>
              <a:gd name="T71" fmla="*/ 52 h 59"/>
              <a:gd name="T72" fmla="*/ 52 w 67"/>
              <a:gd name="T73" fmla="*/ 54 h 59"/>
              <a:gd name="T74" fmla="*/ 25 w 67"/>
              <a:gd name="T75" fmla="*/ 51 h 59"/>
              <a:gd name="T76" fmla="*/ 26 w 67"/>
              <a:gd name="T77" fmla="*/ 52 h 59"/>
              <a:gd name="T78" fmla="*/ 25 w 67"/>
              <a:gd name="T79" fmla="*/ 54 h 59"/>
              <a:gd name="T80" fmla="*/ 24 w 67"/>
              <a:gd name="T81" fmla="*/ 52 h 59"/>
              <a:gd name="T82" fmla="*/ 25 w 67"/>
              <a:gd name="T83" fmla="*/ 51 h 59"/>
              <a:gd name="T84" fmla="*/ 19 w 67"/>
              <a:gd name="T85" fmla="*/ 13 h 59"/>
              <a:gd name="T86" fmla="*/ 60 w 67"/>
              <a:gd name="T87" fmla="*/ 13 h 59"/>
              <a:gd name="T88" fmla="*/ 54 w 67"/>
              <a:gd name="T89" fmla="*/ 34 h 59"/>
              <a:gd name="T90" fmla="*/ 24 w 67"/>
              <a:gd name="T91" fmla="*/ 34 h 59"/>
              <a:gd name="T92" fmla="*/ 19 w 67"/>
              <a:gd name="T93" fmla="*/ 1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" h="59">
                <a:moveTo>
                  <a:pt x="21" y="40"/>
                </a:moveTo>
                <a:cubicBezTo>
                  <a:pt x="21" y="39"/>
                  <a:pt x="21" y="39"/>
                  <a:pt x="21" y="39"/>
                </a:cubicBezTo>
                <a:cubicBezTo>
                  <a:pt x="21" y="40"/>
                  <a:pt x="21" y="40"/>
                  <a:pt x="21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8" y="39"/>
                  <a:pt x="59" y="38"/>
                </a:cubicBezTo>
                <a:cubicBezTo>
                  <a:pt x="66" y="11"/>
                  <a:pt x="66" y="11"/>
                  <a:pt x="66" y="11"/>
                </a:cubicBezTo>
                <a:cubicBezTo>
                  <a:pt x="67" y="10"/>
                  <a:pt x="66" y="9"/>
                  <a:pt x="66" y="9"/>
                </a:cubicBezTo>
                <a:cubicBezTo>
                  <a:pt x="65" y="8"/>
                  <a:pt x="65" y="8"/>
                  <a:pt x="64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1"/>
                  <a:pt x="15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5"/>
                  <a:pt x="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8" y="35"/>
                  <a:pt x="18" y="35"/>
                  <a:pt x="18" y="35"/>
                </a:cubicBezTo>
                <a:cubicBezTo>
                  <a:pt x="16" y="36"/>
                  <a:pt x="15" y="39"/>
                  <a:pt x="15" y="41"/>
                </a:cubicBezTo>
                <a:cubicBezTo>
                  <a:pt x="15" y="44"/>
                  <a:pt x="18" y="47"/>
                  <a:pt x="21" y="47"/>
                </a:cubicBezTo>
                <a:cubicBezTo>
                  <a:pt x="20" y="49"/>
                  <a:pt x="19" y="50"/>
                  <a:pt x="19" y="52"/>
                </a:cubicBezTo>
                <a:cubicBezTo>
                  <a:pt x="19" y="56"/>
                  <a:pt x="22" y="59"/>
                  <a:pt x="25" y="59"/>
                </a:cubicBezTo>
                <a:cubicBezTo>
                  <a:pt x="29" y="59"/>
                  <a:pt x="32" y="56"/>
                  <a:pt x="32" y="52"/>
                </a:cubicBezTo>
                <a:cubicBezTo>
                  <a:pt x="32" y="50"/>
                  <a:pt x="31" y="49"/>
                  <a:pt x="29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7" y="49"/>
                  <a:pt x="46" y="50"/>
                  <a:pt x="46" y="52"/>
                </a:cubicBezTo>
                <a:cubicBezTo>
                  <a:pt x="46" y="56"/>
                  <a:pt x="49" y="59"/>
                  <a:pt x="52" y="59"/>
                </a:cubicBezTo>
                <a:cubicBezTo>
                  <a:pt x="56" y="59"/>
                  <a:pt x="59" y="56"/>
                  <a:pt x="59" y="52"/>
                </a:cubicBezTo>
                <a:cubicBezTo>
                  <a:pt x="59" y="50"/>
                  <a:pt x="58" y="49"/>
                  <a:pt x="56" y="47"/>
                </a:cubicBezTo>
                <a:cubicBezTo>
                  <a:pt x="58" y="47"/>
                  <a:pt x="59" y="46"/>
                  <a:pt x="59" y="45"/>
                </a:cubicBezTo>
                <a:cubicBezTo>
                  <a:pt x="59" y="43"/>
                  <a:pt x="58" y="42"/>
                  <a:pt x="56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42"/>
                  <a:pt x="20" y="42"/>
                  <a:pt x="20" y="41"/>
                </a:cubicBezTo>
                <a:cubicBezTo>
                  <a:pt x="20" y="40"/>
                  <a:pt x="21" y="40"/>
                  <a:pt x="21" y="40"/>
                </a:cubicBezTo>
                <a:close/>
                <a:moveTo>
                  <a:pt x="52" y="54"/>
                </a:moveTo>
                <a:cubicBezTo>
                  <a:pt x="52" y="54"/>
                  <a:pt x="51" y="53"/>
                  <a:pt x="51" y="52"/>
                </a:cubicBezTo>
                <a:cubicBezTo>
                  <a:pt x="51" y="52"/>
                  <a:pt x="52" y="51"/>
                  <a:pt x="52" y="51"/>
                </a:cubicBezTo>
                <a:cubicBezTo>
                  <a:pt x="53" y="51"/>
                  <a:pt x="53" y="52"/>
                  <a:pt x="53" y="52"/>
                </a:cubicBezTo>
                <a:cubicBezTo>
                  <a:pt x="53" y="53"/>
                  <a:pt x="53" y="54"/>
                  <a:pt x="52" y="54"/>
                </a:cubicBezTo>
                <a:close/>
                <a:moveTo>
                  <a:pt x="25" y="51"/>
                </a:moveTo>
                <a:cubicBezTo>
                  <a:pt x="26" y="51"/>
                  <a:pt x="26" y="52"/>
                  <a:pt x="26" y="52"/>
                </a:cubicBezTo>
                <a:cubicBezTo>
                  <a:pt x="26" y="53"/>
                  <a:pt x="26" y="54"/>
                  <a:pt x="25" y="54"/>
                </a:cubicBezTo>
                <a:cubicBezTo>
                  <a:pt x="25" y="54"/>
                  <a:pt x="24" y="53"/>
                  <a:pt x="24" y="52"/>
                </a:cubicBezTo>
                <a:cubicBezTo>
                  <a:pt x="24" y="52"/>
                  <a:pt x="25" y="51"/>
                  <a:pt x="25" y="51"/>
                </a:cubicBezTo>
                <a:close/>
                <a:moveTo>
                  <a:pt x="19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4" y="34"/>
                  <a:pt x="54" y="34"/>
                  <a:pt x="54" y="34"/>
                </a:cubicBezTo>
                <a:cubicBezTo>
                  <a:pt x="24" y="34"/>
                  <a:pt x="24" y="34"/>
                  <a:pt x="24" y="34"/>
                </a:cubicBezTo>
                <a:lnTo>
                  <a:pt x="19" y="13"/>
                </a:lnTo>
                <a:close/>
              </a:path>
            </a:pathLst>
          </a:custGeom>
          <a:solidFill>
            <a:srgbClr val="149BA5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4" name="iṥḻîdé">
            <a:extLst>
              <a:ext uri="{FF2B5EF4-FFF2-40B4-BE49-F238E27FC236}">
                <a16:creationId xmlns:a16="http://schemas.microsoft.com/office/drawing/2014/main" id="{EA294A6B-7069-4DCA-A237-0958366383E2}"/>
              </a:ext>
            </a:extLst>
          </p:cNvPr>
          <p:cNvGrpSpPr/>
          <p:nvPr/>
        </p:nvGrpSpPr>
        <p:grpSpPr>
          <a:xfrm>
            <a:off x="8937021" y="5933937"/>
            <a:ext cx="256222" cy="196256"/>
            <a:chOff x="4987936" y="4834418"/>
            <a:chExt cx="146957" cy="112563"/>
          </a:xfrm>
          <a:solidFill>
            <a:srgbClr val="149BA5"/>
          </a:solidFill>
        </p:grpSpPr>
        <p:sp>
          <p:nvSpPr>
            <p:cNvPr id="45" name="í$ļïdê">
              <a:extLst>
                <a:ext uri="{FF2B5EF4-FFF2-40B4-BE49-F238E27FC236}">
                  <a16:creationId xmlns:a16="http://schemas.microsoft.com/office/drawing/2014/main" id="{C7F13C19-CCE4-44B5-B91F-AC61B3A75212}"/>
                </a:ext>
              </a:extLst>
            </p:cNvPr>
            <p:cNvSpPr/>
            <p:nvPr/>
          </p:nvSpPr>
          <p:spPr bwMode="auto">
            <a:xfrm>
              <a:off x="5050471" y="4927178"/>
              <a:ext cx="21888" cy="19803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ïśḻiḍê">
              <a:extLst>
                <a:ext uri="{FF2B5EF4-FFF2-40B4-BE49-F238E27FC236}">
                  <a16:creationId xmlns:a16="http://schemas.microsoft.com/office/drawing/2014/main" id="{23553D51-98FE-4C4C-9D75-3653D7C522B8}"/>
                </a:ext>
              </a:extLst>
            </p:cNvPr>
            <p:cNvSpPr/>
            <p:nvPr/>
          </p:nvSpPr>
          <p:spPr bwMode="auto">
            <a:xfrm>
              <a:off x="5033795" y="4901122"/>
              <a:ext cx="56281" cy="21888"/>
            </a:xfrm>
            <a:custGeom>
              <a:avLst/>
              <a:gdLst>
                <a:gd name="T0" fmla="*/ 13 w 26"/>
                <a:gd name="T1" fmla="*/ 0 h 10"/>
                <a:gd name="T2" fmla="*/ 1 w 26"/>
                <a:gd name="T3" fmla="*/ 4 h 10"/>
                <a:gd name="T4" fmla="*/ 1 w 26"/>
                <a:gd name="T5" fmla="*/ 9 h 10"/>
                <a:gd name="T6" fmla="*/ 6 w 26"/>
                <a:gd name="T7" fmla="*/ 9 h 10"/>
                <a:gd name="T8" fmla="*/ 13 w 26"/>
                <a:gd name="T9" fmla="*/ 6 h 10"/>
                <a:gd name="T10" fmla="*/ 20 w 26"/>
                <a:gd name="T11" fmla="*/ 9 h 10"/>
                <a:gd name="T12" fmla="*/ 25 w 26"/>
                <a:gd name="T13" fmla="*/ 9 h 10"/>
                <a:gd name="T14" fmla="*/ 25 w 26"/>
                <a:gd name="T15" fmla="*/ 4 h 10"/>
                <a:gd name="T16" fmla="*/ 13 w 2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0">
                  <a:moveTo>
                    <a:pt x="13" y="0"/>
                  </a:moveTo>
                  <a:cubicBezTo>
                    <a:pt x="9" y="0"/>
                    <a:pt x="4" y="2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7"/>
                    <a:pt x="10" y="6"/>
                    <a:pt x="13" y="6"/>
                  </a:cubicBezTo>
                  <a:cubicBezTo>
                    <a:pt x="16" y="6"/>
                    <a:pt x="18" y="7"/>
                    <a:pt x="20" y="9"/>
                  </a:cubicBezTo>
                  <a:cubicBezTo>
                    <a:pt x="21" y="10"/>
                    <a:pt x="23" y="10"/>
                    <a:pt x="25" y="9"/>
                  </a:cubicBezTo>
                  <a:cubicBezTo>
                    <a:pt x="26" y="7"/>
                    <a:pt x="26" y="6"/>
                    <a:pt x="25" y="4"/>
                  </a:cubicBezTo>
                  <a:cubicBezTo>
                    <a:pt x="22" y="2"/>
                    <a:pt x="1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iṧľïďe">
              <a:extLst>
                <a:ext uri="{FF2B5EF4-FFF2-40B4-BE49-F238E27FC236}">
                  <a16:creationId xmlns:a16="http://schemas.microsoft.com/office/drawing/2014/main" id="{3406810D-0758-404B-8A11-FC043EF9CEC5}"/>
                </a:ext>
              </a:extLst>
            </p:cNvPr>
            <p:cNvSpPr/>
            <p:nvPr/>
          </p:nvSpPr>
          <p:spPr bwMode="auto">
            <a:xfrm>
              <a:off x="4987936" y="4834418"/>
              <a:ext cx="146957" cy="40648"/>
            </a:xfrm>
            <a:custGeom>
              <a:avLst/>
              <a:gdLst>
                <a:gd name="T0" fmla="*/ 34 w 68"/>
                <a:gd name="T1" fmla="*/ 0 h 19"/>
                <a:gd name="T2" fmla="*/ 2 w 68"/>
                <a:gd name="T3" fmla="*/ 13 h 19"/>
                <a:gd name="T4" fmla="*/ 2 w 68"/>
                <a:gd name="T5" fmla="*/ 17 h 19"/>
                <a:gd name="T6" fmla="*/ 2 w 68"/>
                <a:gd name="T7" fmla="*/ 18 h 19"/>
                <a:gd name="T8" fmla="*/ 6 w 68"/>
                <a:gd name="T9" fmla="*/ 18 h 19"/>
                <a:gd name="T10" fmla="*/ 34 w 68"/>
                <a:gd name="T11" fmla="*/ 7 h 19"/>
                <a:gd name="T12" fmla="*/ 62 w 68"/>
                <a:gd name="T13" fmla="*/ 18 h 19"/>
                <a:gd name="T14" fmla="*/ 66 w 68"/>
                <a:gd name="T15" fmla="*/ 18 h 19"/>
                <a:gd name="T16" fmla="*/ 66 w 68"/>
                <a:gd name="T17" fmla="*/ 17 h 19"/>
                <a:gd name="T18" fmla="*/ 66 w 68"/>
                <a:gd name="T19" fmla="*/ 13 h 19"/>
                <a:gd name="T20" fmla="*/ 34 w 6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9">
                  <a:moveTo>
                    <a:pt x="34" y="0"/>
                  </a:moveTo>
                  <a:cubicBezTo>
                    <a:pt x="21" y="0"/>
                    <a:pt x="10" y="5"/>
                    <a:pt x="2" y="13"/>
                  </a:cubicBezTo>
                  <a:cubicBezTo>
                    <a:pt x="0" y="14"/>
                    <a:pt x="0" y="16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5" y="19"/>
                    <a:pt x="6" y="18"/>
                  </a:cubicBezTo>
                  <a:cubicBezTo>
                    <a:pt x="13" y="11"/>
                    <a:pt x="23" y="7"/>
                    <a:pt x="34" y="7"/>
                  </a:cubicBezTo>
                  <a:cubicBezTo>
                    <a:pt x="45" y="7"/>
                    <a:pt x="55" y="11"/>
                    <a:pt x="62" y="18"/>
                  </a:cubicBezTo>
                  <a:cubicBezTo>
                    <a:pt x="63" y="19"/>
                    <a:pt x="65" y="19"/>
                    <a:pt x="66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8" y="16"/>
                    <a:pt x="68" y="14"/>
                    <a:pt x="66" y="13"/>
                  </a:cubicBezTo>
                  <a:cubicBezTo>
                    <a:pt x="58" y="5"/>
                    <a:pt x="47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iṧľídè">
              <a:extLst>
                <a:ext uri="{FF2B5EF4-FFF2-40B4-BE49-F238E27FC236}">
                  <a16:creationId xmlns:a16="http://schemas.microsoft.com/office/drawing/2014/main" id="{17B55566-D690-4018-94CA-BC678FDA0B3E}"/>
                </a:ext>
              </a:extLst>
            </p:cNvPr>
            <p:cNvSpPr/>
            <p:nvPr/>
          </p:nvSpPr>
          <p:spPr bwMode="auto">
            <a:xfrm>
              <a:off x="5013992" y="4870898"/>
              <a:ext cx="94845" cy="30225"/>
            </a:xfrm>
            <a:custGeom>
              <a:avLst/>
              <a:gdLst>
                <a:gd name="T0" fmla="*/ 22 w 44"/>
                <a:gd name="T1" fmla="*/ 0 h 14"/>
                <a:gd name="T2" fmla="*/ 1 w 44"/>
                <a:gd name="T3" fmla="*/ 8 h 14"/>
                <a:gd name="T4" fmla="*/ 1 w 44"/>
                <a:gd name="T5" fmla="*/ 13 h 14"/>
                <a:gd name="T6" fmla="*/ 1 w 44"/>
                <a:gd name="T7" fmla="*/ 13 h 14"/>
                <a:gd name="T8" fmla="*/ 6 w 44"/>
                <a:gd name="T9" fmla="*/ 13 h 14"/>
                <a:gd name="T10" fmla="*/ 22 w 44"/>
                <a:gd name="T11" fmla="*/ 6 h 14"/>
                <a:gd name="T12" fmla="*/ 38 w 44"/>
                <a:gd name="T13" fmla="*/ 13 h 14"/>
                <a:gd name="T14" fmla="*/ 43 w 44"/>
                <a:gd name="T15" fmla="*/ 13 h 14"/>
                <a:gd name="T16" fmla="*/ 43 w 44"/>
                <a:gd name="T17" fmla="*/ 8 h 14"/>
                <a:gd name="T18" fmla="*/ 22 w 4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4">
                  <a:moveTo>
                    <a:pt x="22" y="0"/>
                  </a:moveTo>
                  <a:cubicBezTo>
                    <a:pt x="14" y="0"/>
                    <a:pt x="7" y="3"/>
                    <a:pt x="1" y="8"/>
                  </a:cubicBezTo>
                  <a:cubicBezTo>
                    <a:pt x="0" y="9"/>
                    <a:pt x="0" y="1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4" y="14"/>
                    <a:pt x="6" y="13"/>
                  </a:cubicBezTo>
                  <a:cubicBezTo>
                    <a:pt x="10" y="9"/>
                    <a:pt x="16" y="6"/>
                    <a:pt x="22" y="6"/>
                  </a:cubicBezTo>
                  <a:cubicBezTo>
                    <a:pt x="28" y="6"/>
                    <a:pt x="34" y="9"/>
                    <a:pt x="38" y="13"/>
                  </a:cubicBezTo>
                  <a:cubicBezTo>
                    <a:pt x="40" y="14"/>
                    <a:pt x="42" y="14"/>
                    <a:pt x="43" y="13"/>
                  </a:cubicBezTo>
                  <a:cubicBezTo>
                    <a:pt x="44" y="11"/>
                    <a:pt x="44" y="9"/>
                    <a:pt x="43" y="8"/>
                  </a:cubicBezTo>
                  <a:cubicBezTo>
                    <a:pt x="37" y="3"/>
                    <a:pt x="3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9" name="iśľîḑè">
            <a:extLst>
              <a:ext uri="{FF2B5EF4-FFF2-40B4-BE49-F238E27FC236}">
                <a16:creationId xmlns:a16="http://schemas.microsoft.com/office/drawing/2014/main" id="{5EC1FCBB-41B9-408C-B8B3-1C0CF77A4CA9}"/>
              </a:ext>
            </a:extLst>
          </p:cNvPr>
          <p:cNvGrpSpPr/>
          <p:nvPr/>
        </p:nvGrpSpPr>
        <p:grpSpPr>
          <a:xfrm>
            <a:off x="10133197" y="5926626"/>
            <a:ext cx="150826" cy="210791"/>
            <a:chOff x="9842992" y="2839559"/>
            <a:chExt cx="86507" cy="120900"/>
          </a:xfrm>
          <a:solidFill>
            <a:srgbClr val="149BA5"/>
          </a:solidFill>
        </p:grpSpPr>
        <p:sp>
          <p:nvSpPr>
            <p:cNvPr id="50" name="îṧḷîḑe">
              <a:extLst>
                <a:ext uri="{FF2B5EF4-FFF2-40B4-BE49-F238E27FC236}">
                  <a16:creationId xmlns:a16="http://schemas.microsoft.com/office/drawing/2014/main" id="{28A774A5-69BC-4C61-9251-43067B7AA820}"/>
                </a:ext>
              </a:extLst>
            </p:cNvPr>
            <p:cNvSpPr/>
            <p:nvPr/>
          </p:nvSpPr>
          <p:spPr bwMode="auto">
            <a:xfrm>
              <a:off x="9859668" y="2839559"/>
              <a:ext cx="52112" cy="521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î$ḷïḑê">
              <a:extLst>
                <a:ext uri="{FF2B5EF4-FFF2-40B4-BE49-F238E27FC236}">
                  <a16:creationId xmlns:a16="http://schemas.microsoft.com/office/drawing/2014/main" id="{E637AA51-AC6F-4037-9CD9-DDBB3B6B3A30}"/>
                </a:ext>
              </a:extLst>
            </p:cNvPr>
            <p:cNvSpPr/>
            <p:nvPr/>
          </p:nvSpPr>
          <p:spPr bwMode="auto">
            <a:xfrm>
              <a:off x="9842992" y="2891671"/>
              <a:ext cx="86507" cy="68788"/>
            </a:xfrm>
            <a:custGeom>
              <a:avLst/>
              <a:gdLst>
                <a:gd name="T0" fmla="*/ 25 w 40"/>
                <a:gd name="T1" fmla="*/ 0 h 32"/>
                <a:gd name="T2" fmla="*/ 15 w 40"/>
                <a:gd name="T3" fmla="*/ 0 h 32"/>
                <a:gd name="T4" fmla="*/ 0 w 40"/>
                <a:gd name="T5" fmla="*/ 15 h 32"/>
                <a:gd name="T6" fmla="*/ 0 w 40"/>
                <a:gd name="T7" fmla="*/ 28 h 32"/>
                <a:gd name="T8" fmla="*/ 0 w 40"/>
                <a:gd name="T9" fmla="*/ 28 h 32"/>
                <a:gd name="T10" fmla="*/ 1 w 40"/>
                <a:gd name="T11" fmla="*/ 28 h 32"/>
                <a:gd name="T12" fmla="*/ 22 w 40"/>
                <a:gd name="T13" fmla="*/ 32 h 32"/>
                <a:gd name="T14" fmla="*/ 40 w 40"/>
                <a:gd name="T15" fmla="*/ 28 h 32"/>
                <a:gd name="T16" fmla="*/ 40 w 40"/>
                <a:gd name="T17" fmla="*/ 28 h 32"/>
                <a:gd name="T18" fmla="*/ 40 w 40"/>
                <a:gd name="T19" fmla="*/ 28 h 32"/>
                <a:gd name="T20" fmla="*/ 40 w 40"/>
                <a:gd name="T21" fmla="*/ 15 h 32"/>
                <a:gd name="T22" fmla="*/ 25 w 40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2">
                  <a:moveTo>
                    <a:pt x="2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31"/>
                    <a:pt x="16" y="32"/>
                    <a:pt x="22" y="32"/>
                  </a:cubicBezTo>
                  <a:cubicBezTo>
                    <a:pt x="33" y="32"/>
                    <a:pt x="39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7"/>
                    <a:pt x="34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2" name="ïŝļïďe">
            <a:extLst>
              <a:ext uri="{FF2B5EF4-FFF2-40B4-BE49-F238E27FC236}">
                <a16:creationId xmlns:a16="http://schemas.microsoft.com/office/drawing/2014/main" id="{D3A2E9FB-B3FA-4C07-93AC-FEDEFACA2B5C}"/>
              </a:ext>
            </a:extLst>
          </p:cNvPr>
          <p:cNvGrpSpPr/>
          <p:nvPr/>
        </p:nvGrpSpPr>
        <p:grpSpPr>
          <a:xfrm>
            <a:off x="7776281" y="5945706"/>
            <a:ext cx="290747" cy="172631"/>
            <a:chOff x="8681930" y="2558153"/>
            <a:chExt cx="166759" cy="99013"/>
          </a:xfrm>
          <a:solidFill>
            <a:srgbClr val="149BA5"/>
          </a:solidFill>
        </p:grpSpPr>
        <p:sp>
          <p:nvSpPr>
            <p:cNvPr id="53" name="îṧ1iḓé">
              <a:extLst>
                <a:ext uri="{FF2B5EF4-FFF2-40B4-BE49-F238E27FC236}">
                  <a16:creationId xmlns:a16="http://schemas.microsoft.com/office/drawing/2014/main" id="{50082D03-FAEC-45CC-9F58-4725FDE55928}"/>
                </a:ext>
              </a:extLst>
            </p:cNvPr>
            <p:cNvSpPr/>
            <p:nvPr/>
          </p:nvSpPr>
          <p:spPr bwMode="auto">
            <a:xfrm>
              <a:off x="8681930" y="2572744"/>
              <a:ext cx="151126" cy="76084"/>
            </a:xfrm>
            <a:custGeom>
              <a:avLst/>
              <a:gdLst>
                <a:gd name="T0" fmla="*/ 3 w 70"/>
                <a:gd name="T1" fmla="*/ 32 h 35"/>
                <a:gd name="T2" fmla="*/ 22 w 70"/>
                <a:gd name="T3" fmla="*/ 18 h 35"/>
                <a:gd name="T4" fmla="*/ 40 w 70"/>
                <a:gd name="T5" fmla="*/ 35 h 35"/>
                <a:gd name="T6" fmla="*/ 42 w 70"/>
                <a:gd name="T7" fmla="*/ 35 h 35"/>
                <a:gd name="T8" fmla="*/ 43 w 70"/>
                <a:gd name="T9" fmla="*/ 35 h 35"/>
                <a:gd name="T10" fmla="*/ 70 w 70"/>
                <a:gd name="T11" fmla="*/ 3 h 35"/>
                <a:gd name="T12" fmla="*/ 69 w 70"/>
                <a:gd name="T13" fmla="*/ 1 h 35"/>
                <a:gd name="T14" fmla="*/ 67 w 70"/>
                <a:gd name="T15" fmla="*/ 1 h 35"/>
                <a:gd name="T16" fmla="*/ 41 w 70"/>
                <a:gd name="T17" fmla="*/ 31 h 35"/>
                <a:gd name="T18" fmla="*/ 24 w 70"/>
                <a:gd name="T19" fmla="*/ 15 h 35"/>
                <a:gd name="T20" fmla="*/ 22 w 70"/>
                <a:gd name="T21" fmla="*/ 15 h 35"/>
                <a:gd name="T22" fmla="*/ 1 w 70"/>
                <a:gd name="T23" fmla="*/ 30 h 35"/>
                <a:gd name="T24" fmla="*/ 0 w 70"/>
                <a:gd name="T25" fmla="*/ 32 h 35"/>
                <a:gd name="T26" fmla="*/ 3 w 70"/>
                <a:gd name="T2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35">
                  <a:moveTo>
                    <a:pt x="3" y="32"/>
                  </a:moveTo>
                  <a:cubicBezTo>
                    <a:pt x="22" y="18"/>
                    <a:pt x="22" y="18"/>
                    <a:pt x="22" y="18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2" y="35"/>
                  </a:cubicBezTo>
                  <a:cubicBezTo>
                    <a:pt x="42" y="35"/>
                    <a:pt x="42" y="35"/>
                    <a:pt x="43" y="3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2"/>
                    <a:pt x="70" y="1"/>
                    <a:pt x="69" y="1"/>
                  </a:cubicBezTo>
                  <a:cubicBezTo>
                    <a:pt x="69" y="0"/>
                    <a:pt x="68" y="0"/>
                    <a:pt x="67" y="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2" y="33"/>
                    <a:pt x="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ïs1ïdè">
              <a:extLst>
                <a:ext uri="{FF2B5EF4-FFF2-40B4-BE49-F238E27FC236}">
                  <a16:creationId xmlns:a16="http://schemas.microsoft.com/office/drawing/2014/main" id="{B3B2C85D-98B6-4366-BDAA-7E71254EBBF5}"/>
                </a:ext>
              </a:extLst>
            </p:cNvPr>
            <p:cNvSpPr/>
            <p:nvPr/>
          </p:nvSpPr>
          <p:spPr bwMode="auto">
            <a:xfrm>
              <a:off x="8716325" y="2594632"/>
              <a:ext cx="28141" cy="281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iṡḻiḍe">
              <a:extLst>
                <a:ext uri="{FF2B5EF4-FFF2-40B4-BE49-F238E27FC236}">
                  <a16:creationId xmlns:a16="http://schemas.microsoft.com/office/drawing/2014/main" id="{DDD68115-7565-46C7-8128-20182FAC8C4D}"/>
                </a:ext>
              </a:extLst>
            </p:cNvPr>
            <p:cNvSpPr/>
            <p:nvPr/>
          </p:nvSpPr>
          <p:spPr bwMode="auto">
            <a:xfrm>
              <a:off x="8758014" y="2626941"/>
              <a:ext cx="28141" cy="30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iS1iḋè">
              <a:extLst>
                <a:ext uri="{FF2B5EF4-FFF2-40B4-BE49-F238E27FC236}">
                  <a16:creationId xmlns:a16="http://schemas.microsoft.com/office/drawing/2014/main" id="{18BAF615-C15E-4EA5-A149-CFD49B834A93}"/>
                </a:ext>
              </a:extLst>
            </p:cNvPr>
            <p:cNvSpPr/>
            <p:nvPr/>
          </p:nvSpPr>
          <p:spPr bwMode="auto">
            <a:xfrm>
              <a:off x="8818464" y="2558153"/>
              <a:ext cx="30225" cy="281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E282751-39B3-43B9-A505-5AE3686871FF}"/>
              </a:ext>
            </a:extLst>
          </p:cNvPr>
          <p:cNvSpPr txBox="1"/>
          <p:nvPr/>
        </p:nvSpPr>
        <p:spPr>
          <a:xfrm>
            <a:off x="1538782" y="2116393"/>
            <a:ext cx="324427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061BB1E-551E-4C59-88C3-6A20AB8B7B0D}"/>
              </a:ext>
            </a:extLst>
          </p:cNvPr>
          <p:cNvCxnSpPr>
            <a:cxnSpLocks/>
          </p:cNvCxnSpPr>
          <p:nvPr/>
        </p:nvCxnSpPr>
        <p:spPr>
          <a:xfrm>
            <a:off x="-4688775" y="380974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B96BE11-BD54-4F26-9205-49457652BBCB}"/>
              </a:ext>
            </a:extLst>
          </p:cNvPr>
          <p:cNvCxnSpPr>
            <a:cxnSpLocks/>
          </p:cNvCxnSpPr>
          <p:nvPr/>
        </p:nvCxnSpPr>
        <p:spPr>
          <a:xfrm>
            <a:off x="-4688775" y="500862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D08D9669-7C53-4113-803D-4B4D8B0526F0}"/>
              </a:ext>
            </a:extLst>
          </p:cNvPr>
          <p:cNvSpPr txBox="1"/>
          <p:nvPr/>
        </p:nvSpPr>
        <p:spPr>
          <a:xfrm>
            <a:off x="2828004" y="1613722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602346E-A964-40CE-99D7-A19DD5A2BF68}"/>
              </a:ext>
            </a:extLst>
          </p:cNvPr>
          <p:cNvSpPr txBox="1"/>
          <p:nvPr/>
        </p:nvSpPr>
        <p:spPr>
          <a:xfrm>
            <a:off x="7949353" y="181720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7C04190-5414-49D6-83C2-DB27D4C9E2BA}"/>
              </a:ext>
            </a:extLst>
          </p:cNvPr>
          <p:cNvSpPr txBox="1"/>
          <p:nvPr/>
        </p:nvSpPr>
        <p:spPr>
          <a:xfrm>
            <a:off x="8412529" y="2375772"/>
            <a:ext cx="20484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EBDCE6A-3AE0-422B-A382-C5E639DF3657}"/>
              </a:ext>
            </a:extLst>
          </p:cNvPr>
          <p:cNvSpPr txBox="1"/>
          <p:nvPr/>
        </p:nvSpPr>
        <p:spPr>
          <a:xfrm>
            <a:off x="1629711" y="3506860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C9A19E0-C98E-4593-AC31-E3D0F548640E}"/>
              </a:ext>
            </a:extLst>
          </p:cNvPr>
          <p:cNvSpPr txBox="1"/>
          <p:nvPr/>
        </p:nvSpPr>
        <p:spPr>
          <a:xfrm>
            <a:off x="1278138" y="4001413"/>
            <a:ext cx="22678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08034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64" grpId="0"/>
      <p:bldP spid="65" grpId="0"/>
      <p:bldP spid="66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ṥľïḍe">
            <a:extLst>
              <a:ext uri="{FF2B5EF4-FFF2-40B4-BE49-F238E27FC236}">
                <a16:creationId xmlns:a16="http://schemas.microsoft.com/office/drawing/2014/main" id="{6ABB6DF8-39F6-4C62-A4BF-76840BAC6CD4}"/>
              </a:ext>
            </a:extLst>
          </p:cNvPr>
          <p:cNvSpPr>
            <a:spLocks/>
          </p:cNvSpPr>
          <p:nvPr/>
        </p:nvSpPr>
        <p:spPr bwMode="auto">
          <a:xfrm>
            <a:off x="3659" y="3990959"/>
            <a:ext cx="12184683" cy="2867041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gradFill>
            <a:gsLst>
              <a:gs pos="1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ïṡľïḓé">
            <a:extLst>
              <a:ext uri="{FF2B5EF4-FFF2-40B4-BE49-F238E27FC236}">
                <a16:creationId xmlns:a16="http://schemas.microsoft.com/office/drawing/2014/main" id="{25364221-0B10-46CA-9DDF-9FCE769BA799}"/>
              </a:ext>
            </a:extLst>
          </p:cNvPr>
          <p:cNvSpPr>
            <a:spLocks/>
          </p:cNvSpPr>
          <p:nvPr/>
        </p:nvSpPr>
        <p:spPr bwMode="auto">
          <a:xfrm>
            <a:off x="837102" y="1637982"/>
            <a:ext cx="2909058" cy="4705954"/>
          </a:xfrm>
          <a:custGeom>
            <a:avLst/>
            <a:gdLst>
              <a:gd name="T0" fmla="*/ 3547 w 16960"/>
              <a:gd name="T1" fmla="*/ 0 h 27432"/>
              <a:gd name="T2" fmla="*/ 13414 w 16960"/>
              <a:gd name="T3" fmla="*/ 0 h 27432"/>
              <a:gd name="T4" fmla="*/ 16960 w 16960"/>
              <a:gd name="T5" fmla="*/ 3548 h 27432"/>
              <a:gd name="T6" fmla="*/ 16960 w 16960"/>
              <a:gd name="T7" fmla="*/ 10710 h 27432"/>
              <a:gd name="T8" fmla="*/ 14297 w 16960"/>
              <a:gd name="T9" fmla="*/ 10710 h 27432"/>
              <a:gd name="T10" fmla="*/ 11101 w 16960"/>
              <a:gd name="T11" fmla="*/ 13906 h 27432"/>
              <a:gd name="T12" fmla="*/ 11101 w 16960"/>
              <a:gd name="T13" fmla="*/ 26545 h 27432"/>
              <a:gd name="T14" fmla="*/ 11166 w 16960"/>
              <a:gd name="T15" fmla="*/ 27189 h 27432"/>
              <a:gd name="T16" fmla="*/ 11242 w 16960"/>
              <a:gd name="T17" fmla="*/ 27432 h 27432"/>
              <a:gd name="T18" fmla="*/ 3547 w 16960"/>
              <a:gd name="T19" fmla="*/ 27432 h 27432"/>
              <a:gd name="T20" fmla="*/ 0 w 16960"/>
              <a:gd name="T21" fmla="*/ 23885 h 27432"/>
              <a:gd name="T22" fmla="*/ 0 w 16960"/>
              <a:gd name="T23" fmla="*/ 3548 h 27432"/>
              <a:gd name="T24" fmla="*/ 3547 w 16960"/>
              <a:gd name="T25" fmla="*/ 0 h 27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960" h="27432">
                <a:moveTo>
                  <a:pt x="3547" y="0"/>
                </a:moveTo>
                <a:lnTo>
                  <a:pt x="13414" y="0"/>
                </a:lnTo>
                <a:cubicBezTo>
                  <a:pt x="15373" y="0"/>
                  <a:pt x="16960" y="1589"/>
                  <a:pt x="16960" y="3548"/>
                </a:cubicBezTo>
                <a:lnTo>
                  <a:pt x="16960" y="10710"/>
                </a:lnTo>
                <a:lnTo>
                  <a:pt x="14297" y="10710"/>
                </a:lnTo>
                <a:cubicBezTo>
                  <a:pt x="12532" y="10710"/>
                  <a:pt x="11101" y="12141"/>
                  <a:pt x="11101" y="13906"/>
                </a:cubicBezTo>
                <a:lnTo>
                  <a:pt x="11101" y="26545"/>
                </a:lnTo>
                <a:cubicBezTo>
                  <a:pt x="11101" y="26766"/>
                  <a:pt x="11124" y="26981"/>
                  <a:pt x="11166" y="27189"/>
                </a:cubicBezTo>
                <a:lnTo>
                  <a:pt x="11242" y="27432"/>
                </a:lnTo>
                <a:lnTo>
                  <a:pt x="3547" y="27432"/>
                </a:lnTo>
                <a:cubicBezTo>
                  <a:pt x="1588" y="27432"/>
                  <a:pt x="0" y="25844"/>
                  <a:pt x="0" y="23885"/>
                </a:cubicBezTo>
                <a:lnTo>
                  <a:pt x="0" y="3548"/>
                </a:lnTo>
                <a:cubicBezTo>
                  <a:pt x="0" y="1589"/>
                  <a:pt x="1588" y="0"/>
                  <a:pt x="3547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reflection blurRad="6350" stA="50000" endPos="10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îšlíḑe">
            <a:extLst>
              <a:ext uri="{FF2B5EF4-FFF2-40B4-BE49-F238E27FC236}">
                <a16:creationId xmlns:a16="http://schemas.microsoft.com/office/drawing/2014/main" id="{5595F182-AB32-4E03-83ED-12B97C3531A7}"/>
              </a:ext>
            </a:extLst>
          </p:cNvPr>
          <p:cNvSpPr>
            <a:spLocks/>
          </p:cNvSpPr>
          <p:nvPr/>
        </p:nvSpPr>
        <p:spPr bwMode="auto">
          <a:xfrm>
            <a:off x="2701686" y="3102741"/>
            <a:ext cx="2621726" cy="3623813"/>
          </a:xfrm>
          <a:custGeom>
            <a:avLst/>
            <a:gdLst>
              <a:gd name="T0" fmla="*/ 3196 w 15280"/>
              <a:gd name="T1" fmla="*/ 0 h 21120"/>
              <a:gd name="T2" fmla="*/ 12085 w 15280"/>
              <a:gd name="T3" fmla="*/ 0 h 21120"/>
              <a:gd name="T4" fmla="*/ 15280 w 15280"/>
              <a:gd name="T5" fmla="*/ 3196 h 21120"/>
              <a:gd name="T6" fmla="*/ 15280 w 15280"/>
              <a:gd name="T7" fmla="*/ 21120 h 21120"/>
              <a:gd name="T8" fmla="*/ 0 w 15280"/>
              <a:gd name="T9" fmla="*/ 21120 h 21120"/>
              <a:gd name="T10" fmla="*/ 0 w 15280"/>
              <a:gd name="T11" fmla="*/ 3196 h 21120"/>
              <a:gd name="T12" fmla="*/ 3196 w 15280"/>
              <a:gd name="T13" fmla="*/ 0 h 2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80" h="21120">
                <a:moveTo>
                  <a:pt x="3196" y="0"/>
                </a:moveTo>
                <a:lnTo>
                  <a:pt x="12085" y="0"/>
                </a:lnTo>
                <a:cubicBezTo>
                  <a:pt x="13850" y="0"/>
                  <a:pt x="15280" y="1431"/>
                  <a:pt x="15280" y="3196"/>
                </a:cubicBezTo>
                <a:lnTo>
                  <a:pt x="15280" y="21120"/>
                </a:lnTo>
                <a:lnTo>
                  <a:pt x="0" y="21120"/>
                </a:lnTo>
                <a:lnTo>
                  <a:pt x="0" y="3196"/>
                </a:lnTo>
                <a:cubicBezTo>
                  <a:pt x="0" y="1431"/>
                  <a:pt x="1431" y="0"/>
                  <a:pt x="3196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4200" b="-4170"/>
            </a:stretch>
          </a:blipFill>
          <a:ln w="28575" cap="flat" cmpd="sng" algn="ctr">
            <a:noFill/>
            <a:prstDash val="solid"/>
            <a:miter lim="800000"/>
          </a:ln>
          <a:effectLst>
            <a:reflection blurRad="6350" stA="50000" endPos="5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íṧļïdê">
            <a:extLst>
              <a:ext uri="{FF2B5EF4-FFF2-40B4-BE49-F238E27FC236}">
                <a16:creationId xmlns:a16="http://schemas.microsoft.com/office/drawing/2014/main" id="{2177D874-089E-48C5-B4D5-29547E40D20A}"/>
              </a:ext>
            </a:extLst>
          </p:cNvPr>
          <p:cNvSpPr/>
          <p:nvPr/>
        </p:nvSpPr>
        <p:spPr>
          <a:xfrm>
            <a:off x="6006416" y="3099479"/>
            <a:ext cx="485386" cy="48538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íśļiḍè">
            <a:extLst>
              <a:ext uri="{FF2B5EF4-FFF2-40B4-BE49-F238E27FC236}">
                <a16:creationId xmlns:a16="http://schemas.microsoft.com/office/drawing/2014/main" id="{76946BD7-AB53-48B5-AF8E-22A25D544D28}"/>
              </a:ext>
            </a:extLst>
          </p:cNvPr>
          <p:cNvSpPr/>
          <p:nvPr/>
        </p:nvSpPr>
        <p:spPr>
          <a:xfrm>
            <a:off x="6124496" y="3231121"/>
            <a:ext cx="249223" cy="222098"/>
          </a:xfrm>
          <a:custGeom>
            <a:avLst/>
            <a:gdLst>
              <a:gd name="connsiteX0" fmla="*/ 514822 w 607336"/>
              <a:gd name="connsiteY0" fmla="*/ 287718 h 541236"/>
              <a:gd name="connsiteX1" fmla="*/ 501327 w 607336"/>
              <a:gd name="connsiteY1" fmla="*/ 301190 h 541236"/>
              <a:gd name="connsiteX2" fmla="*/ 501327 w 607336"/>
              <a:gd name="connsiteY2" fmla="*/ 357185 h 541236"/>
              <a:gd name="connsiteX3" fmla="*/ 514822 w 607336"/>
              <a:gd name="connsiteY3" fmla="*/ 370656 h 541236"/>
              <a:gd name="connsiteX4" fmla="*/ 528317 w 607336"/>
              <a:gd name="connsiteY4" fmla="*/ 357185 h 541236"/>
              <a:gd name="connsiteX5" fmla="*/ 528317 w 607336"/>
              <a:gd name="connsiteY5" fmla="*/ 301190 h 541236"/>
              <a:gd name="connsiteX6" fmla="*/ 514822 w 607336"/>
              <a:gd name="connsiteY6" fmla="*/ 287718 h 541236"/>
              <a:gd name="connsiteX7" fmla="*/ 513884 w 607336"/>
              <a:gd name="connsiteY7" fmla="*/ 257846 h 541236"/>
              <a:gd name="connsiteX8" fmla="*/ 524093 w 607336"/>
              <a:gd name="connsiteY8" fmla="*/ 258315 h 541236"/>
              <a:gd name="connsiteX9" fmla="*/ 591098 w 607336"/>
              <a:gd name="connsiteY9" fmla="*/ 286664 h 541236"/>
              <a:gd name="connsiteX10" fmla="*/ 596496 w 607336"/>
              <a:gd name="connsiteY10" fmla="*/ 294630 h 541236"/>
              <a:gd name="connsiteX11" fmla="*/ 605297 w 607336"/>
              <a:gd name="connsiteY11" fmla="*/ 403457 h 541236"/>
              <a:gd name="connsiteX12" fmla="*/ 581123 w 607336"/>
              <a:gd name="connsiteY12" fmla="*/ 508770 h 541236"/>
              <a:gd name="connsiteX13" fmla="*/ 575725 w 607336"/>
              <a:gd name="connsiteY13" fmla="*/ 516736 h 541236"/>
              <a:gd name="connsiteX14" fmla="*/ 514822 w 607336"/>
              <a:gd name="connsiteY14" fmla="*/ 536650 h 541236"/>
              <a:gd name="connsiteX15" fmla="*/ 453919 w 607336"/>
              <a:gd name="connsiteY15" fmla="*/ 516736 h 541236"/>
              <a:gd name="connsiteX16" fmla="*/ 448521 w 607336"/>
              <a:gd name="connsiteY16" fmla="*/ 508770 h 541236"/>
              <a:gd name="connsiteX17" fmla="*/ 424348 w 607336"/>
              <a:gd name="connsiteY17" fmla="*/ 403457 h 541236"/>
              <a:gd name="connsiteX18" fmla="*/ 433149 w 607336"/>
              <a:gd name="connsiteY18" fmla="*/ 294630 h 541236"/>
              <a:gd name="connsiteX19" fmla="*/ 438547 w 607336"/>
              <a:gd name="connsiteY19" fmla="*/ 286664 h 541236"/>
              <a:gd name="connsiteX20" fmla="*/ 502970 w 607336"/>
              <a:gd name="connsiteY20" fmla="*/ 258315 h 541236"/>
              <a:gd name="connsiteX21" fmla="*/ 513884 w 607336"/>
              <a:gd name="connsiteY21" fmla="*/ 257846 h 541236"/>
              <a:gd name="connsiteX22" fmla="*/ 23466 w 607336"/>
              <a:gd name="connsiteY22" fmla="*/ 0 h 541236"/>
              <a:gd name="connsiteX23" fmla="*/ 555312 w 607336"/>
              <a:gd name="connsiteY23" fmla="*/ 0 h 541236"/>
              <a:gd name="connsiteX24" fmla="*/ 578778 w 607336"/>
              <a:gd name="connsiteY24" fmla="*/ 23430 h 541236"/>
              <a:gd name="connsiteX25" fmla="*/ 578778 w 607336"/>
              <a:gd name="connsiteY25" fmla="*/ 253163 h 541236"/>
              <a:gd name="connsiteX26" fmla="*/ 531847 w 607336"/>
              <a:gd name="connsiteY26" fmla="*/ 239339 h 541236"/>
              <a:gd name="connsiteX27" fmla="*/ 531847 w 607336"/>
              <a:gd name="connsiteY27" fmla="*/ 46861 h 541236"/>
              <a:gd name="connsiteX28" fmla="*/ 46931 w 607336"/>
              <a:gd name="connsiteY28" fmla="*/ 46861 h 541236"/>
              <a:gd name="connsiteX29" fmla="*/ 46931 w 607336"/>
              <a:gd name="connsiteY29" fmla="*/ 346766 h 541236"/>
              <a:gd name="connsiteX30" fmla="*/ 404898 w 607336"/>
              <a:gd name="connsiteY30" fmla="*/ 346766 h 541236"/>
              <a:gd name="connsiteX31" fmla="*/ 405837 w 607336"/>
              <a:gd name="connsiteY31" fmla="*/ 410730 h 541236"/>
              <a:gd name="connsiteX32" fmla="*/ 409005 w 607336"/>
              <a:gd name="connsiteY32" fmla="*/ 432638 h 541236"/>
              <a:gd name="connsiteX33" fmla="*/ 368175 w 607336"/>
              <a:gd name="connsiteY33" fmla="*/ 432638 h 541236"/>
              <a:gd name="connsiteX34" fmla="*/ 388120 w 607336"/>
              <a:gd name="connsiteY34" fmla="*/ 500585 h 541236"/>
              <a:gd name="connsiteX35" fmla="*/ 412407 w 607336"/>
              <a:gd name="connsiteY35" fmla="*/ 500585 h 541236"/>
              <a:gd name="connsiteX36" fmla="*/ 423553 w 607336"/>
              <a:gd name="connsiteY36" fmla="*/ 511714 h 541236"/>
              <a:gd name="connsiteX37" fmla="*/ 423553 w 607336"/>
              <a:gd name="connsiteY37" fmla="*/ 530107 h 541236"/>
              <a:gd name="connsiteX38" fmla="*/ 412407 w 607336"/>
              <a:gd name="connsiteY38" fmla="*/ 541236 h 541236"/>
              <a:gd name="connsiteX39" fmla="*/ 166371 w 607336"/>
              <a:gd name="connsiteY39" fmla="*/ 541236 h 541236"/>
              <a:gd name="connsiteX40" fmla="*/ 155225 w 607336"/>
              <a:gd name="connsiteY40" fmla="*/ 530107 h 541236"/>
              <a:gd name="connsiteX41" fmla="*/ 155225 w 607336"/>
              <a:gd name="connsiteY41" fmla="*/ 511714 h 541236"/>
              <a:gd name="connsiteX42" fmla="*/ 166371 w 607336"/>
              <a:gd name="connsiteY42" fmla="*/ 500585 h 541236"/>
              <a:gd name="connsiteX43" fmla="*/ 190658 w 607336"/>
              <a:gd name="connsiteY43" fmla="*/ 500585 h 541236"/>
              <a:gd name="connsiteX44" fmla="*/ 210721 w 607336"/>
              <a:gd name="connsiteY44" fmla="*/ 432638 h 541236"/>
              <a:gd name="connsiteX45" fmla="*/ 23466 w 607336"/>
              <a:gd name="connsiteY45" fmla="*/ 432638 h 541236"/>
              <a:gd name="connsiteX46" fmla="*/ 0 w 607336"/>
              <a:gd name="connsiteY46" fmla="*/ 409207 h 541236"/>
              <a:gd name="connsiteX47" fmla="*/ 0 w 607336"/>
              <a:gd name="connsiteY47" fmla="*/ 23430 h 541236"/>
              <a:gd name="connsiteX48" fmla="*/ 23466 w 607336"/>
              <a:gd name="connsiteY48" fmla="*/ 0 h 54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7336" h="541236">
                <a:moveTo>
                  <a:pt x="514822" y="287718"/>
                </a:moveTo>
                <a:cubicBezTo>
                  <a:pt x="507429" y="287718"/>
                  <a:pt x="501327" y="293810"/>
                  <a:pt x="501327" y="301190"/>
                </a:cubicBezTo>
                <a:lnTo>
                  <a:pt x="501327" y="357185"/>
                </a:lnTo>
                <a:cubicBezTo>
                  <a:pt x="501327" y="364682"/>
                  <a:pt x="507429" y="370656"/>
                  <a:pt x="514822" y="370656"/>
                </a:cubicBezTo>
                <a:cubicBezTo>
                  <a:pt x="522215" y="370656"/>
                  <a:pt x="528317" y="364682"/>
                  <a:pt x="528317" y="357185"/>
                </a:cubicBezTo>
                <a:lnTo>
                  <a:pt x="528317" y="301190"/>
                </a:lnTo>
                <a:cubicBezTo>
                  <a:pt x="528317" y="293810"/>
                  <a:pt x="522215" y="287718"/>
                  <a:pt x="514822" y="287718"/>
                </a:cubicBezTo>
                <a:close/>
                <a:moveTo>
                  <a:pt x="513884" y="257846"/>
                </a:moveTo>
                <a:cubicBezTo>
                  <a:pt x="521042" y="257846"/>
                  <a:pt x="524093" y="258315"/>
                  <a:pt x="524093" y="258315"/>
                </a:cubicBezTo>
                <a:cubicBezTo>
                  <a:pt x="546506" y="260423"/>
                  <a:pt x="569037" y="269795"/>
                  <a:pt x="591098" y="286664"/>
                </a:cubicBezTo>
                <a:cubicBezTo>
                  <a:pt x="593679" y="288655"/>
                  <a:pt x="595557" y="291467"/>
                  <a:pt x="596496" y="294630"/>
                </a:cubicBezTo>
                <a:cubicBezTo>
                  <a:pt x="606940" y="330710"/>
                  <a:pt x="609756" y="365268"/>
                  <a:pt x="605297" y="403457"/>
                </a:cubicBezTo>
                <a:cubicBezTo>
                  <a:pt x="601307" y="437312"/>
                  <a:pt x="592037" y="471166"/>
                  <a:pt x="581123" y="508770"/>
                </a:cubicBezTo>
                <a:cubicBezTo>
                  <a:pt x="580185" y="511933"/>
                  <a:pt x="578307" y="514744"/>
                  <a:pt x="575725" y="516736"/>
                </a:cubicBezTo>
                <a:cubicBezTo>
                  <a:pt x="559062" y="529622"/>
                  <a:pt x="537470" y="536650"/>
                  <a:pt x="514822" y="536650"/>
                </a:cubicBezTo>
                <a:cubicBezTo>
                  <a:pt x="492174" y="536650"/>
                  <a:pt x="470583" y="529622"/>
                  <a:pt x="453919" y="516736"/>
                </a:cubicBezTo>
                <a:cubicBezTo>
                  <a:pt x="451338" y="514744"/>
                  <a:pt x="449460" y="511933"/>
                  <a:pt x="448521" y="508770"/>
                </a:cubicBezTo>
                <a:cubicBezTo>
                  <a:pt x="437608" y="471166"/>
                  <a:pt x="428338" y="437312"/>
                  <a:pt x="424348" y="403457"/>
                </a:cubicBezTo>
                <a:cubicBezTo>
                  <a:pt x="420006" y="365268"/>
                  <a:pt x="422705" y="330710"/>
                  <a:pt x="433149" y="294630"/>
                </a:cubicBezTo>
                <a:cubicBezTo>
                  <a:pt x="434088" y="291467"/>
                  <a:pt x="435965" y="288655"/>
                  <a:pt x="438547" y="286664"/>
                </a:cubicBezTo>
                <a:cubicBezTo>
                  <a:pt x="459787" y="270381"/>
                  <a:pt x="481378" y="260892"/>
                  <a:pt x="502970" y="258315"/>
                </a:cubicBezTo>
                <a:cubicBezTo>
                  <a:pt x="502970" y="258315"/>
                  <a:pt x="506725" y="257846"/>
                  <a:pt x="513884" y="257846"/>
                </a:cubicBezTo>
                <a:close/>
                <a:moveTo>
                  <a:pt x="23466" y="0"/>
                </a:moveTo>
                <a:lnTo>
                  <a:pt x="555312" y="0"/>
                </a:lnTo>
                <a:cubicBezTo>
                  <a:pt x="568336" y="0"/>
                  <a:pt x="578778" y="10544"/>
                  <a:pt x="578778" y="23430"/>
                </a:cubicBezTo>
                <a:lnTo>
                  <a:pt x="578778" y="253163"/>
                </a:lnTo>
                <a:cubicBezTo>
                  <a:pt x="563408" y="245548"/>
                  <a:pt x="547686" y="240979"/>
                  <a:pt x="531847" y="239339"/>
                </a:cubicBezTo>
                <a:lnTo>
                  <a:pt x="531847" y="46861"/>
                </a:lnTo>
                <a:lnTo>
                  <a:pt x="46931" y="46861"/>
                </a:lnTo>
                <a:lnTo>
                  <a:pt x="46931" y="346766"/>
                </a:lnTo>
                <a:lnTo>
                  <a:pt x="404898" y="346766"/>
                </a:lnTo>
                <a:cubicBezTo>
                  <a:pt x="402904" y="367502"/>
                  <a:pt x="403256" y="388589"/>
                  <a:pt x="405837" y="410730"/>
                </a:cubicBezTo>
                <a:cubicBezTo>
                  <a:pt x="406658" y="418111"/>
                  <a:pt x="407714" y="425374"/>
                  <a:pt x="409005" y="432638"/>
                </a:cubicBezTo>
                <a:lnTo>
                  <a:pt x="368175" y="432638"/>
                </a:lnTo>
                <a:lnTo>
                  <a:pt x="388120" y="500585"/>
                </a:lnTo>
                <a:lnTo>
                  <a:pt x="412407" y="500585"/>
                </a:lnTo>
                <a:cubicBezTo>
                  <a:pt x="418626" y="500585"/>
                  <a:pt x="423553" y="505622"/>
                  <a:pt x="423553" y="511714"/>
                </a:cubicBezTo>
                <a:lnTo>
                  <a:pt x="423553" y="530107"/>
                </a:lnTo>
                <a:cubicBezTo>
                  <a:pt x="423553" y="536199"/>
                  <a:pt x="418626" y="541236"/>
                  <a:pt x="412407" y="541236"/>
                </a:cubicBezTo>
                <a:lnTo>
                  <a:pt x="166371" y="541236"/>
                </a:lnTo>
                <a:cubicBezTo>
                  <a:pt x="160270" y="541236"/>
                  <a:pt x="155225" y="536199"/>
                  <a:pt x="155225" y="530107"/>
                </a:cubicBezTo>
                <a:lnTo>
                  <a:pt x="155225" y="511714"/>
                </a:lnTo>
                <a:cubicBezTo>
                  <a:pt x="155225" y="505622"/>
                  <a:pt x="160270" y="500585"/>
                  <a:pt x="166371" y="500585"/>
                </a:cubicBezTo>
                <a:lnTo>
                  <a:pt x="190658" y="500585"/>
                </a:lnTo>
                <a:lnTo>
                  <a:pt x="210721" y="432638"/>
                </a:lnTo>
                <a:lnTo>
                  <a:pt x="23466" y="432638"/>
                </a:lnTo>
                <a:cubicBezTo>
                  <a:pt x="10560" y="432638"/>
                  <a:pt x="0" y="422211"/>
                  <a:pt x="0" y="409207"/>
                </a:cubicBezTo>
                <a:lnTo>
                  <a:pt x="0" y="23430"/>
                </a:lnTo>
                <a:cubicBezTo>
                  <a:pt x="0" y="10544"/>
                  <a:pt x="10560" y="0"/>
                  <a:pt x="23466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îṧļiḍê">
            <a:extLst>
              <a:ext uri="{FF2B5EF4-FFF2-40B4-BE49-F238E27FC236}">
                <a16:creationId xmlns:a16="http://schemas.microsoft.com/office/drawing/2014/main" id="{0676BA40-562B-4113-B6D3-041CFD4D1198}"/>
              </a:ext>
            </a:extLst>
          </p:cNvPr>
          <p:cNvSpPr/>
          <p:nvPr/>
        </p:nvSpPr>
        <p:spPr>
          <a:xfrm>
            <a:off x="6006416" y="4479031"/>
            <a:ext cx="485386" cy="48538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is1iḍé">
            <a:extLst>
              <a:ext uri="{FF2B5EF4-FFF2-40B4-BE49-F238E27FC236}">
                <a16:creationId xmlns:a16="http://schemas.microsoft.com/office/drawing/2014/main" id="{005B4E30-B092-471B-B918-6BBD22652437}"/>
              </a:ext>
            </a:extLst>
          </p:cNvPr>
          <p:cNvSpPr/>
          <p:nvPr/>
        </p:nvSpPr>
        <p:spPr>
          <a:xfrm>
            <a:off x="6124496" y="4610673"/>
            <a:ext cx="249223" cy="222098"/>
          </a:xfrm>
          <a:custGeom>
            <a:avLst/>
            <a:gdLst>
              <a:gd name="connsiteX0" fmla="*/ 514822 w 607336"/>
              <a:gd name="connsiteY0" fmla="*/ 287718 h 541236"/>
              <a:gd name="connsiteX1" fmla="*/ 501327 w 607336"/>
              <a:gd name="connsiteY1" fmla="*/ 301190 h 541236"/>
              <a:gd name="connsiteX2" fmla="*/ 501327 w 607336"/>
              <a:gd name="connsiteY2" fmla="*/ 357185 h 541236"/>
              <a:gd name="connsiteX3" fmla="*/ 514822 w 607336"/>
              <a:gd name="connsiteY3" fmla="*/ 370656 h 541236"/>
              <a:gd name="connsiteX4" fmla="*/ 528317 w 607336"/>
              <a:gd name="connsiteY4" fmla="*/ 357185 h 541236"/>
              <a:gd name="connsiteX5" fmla="*/ 528317 w 607336"/>
              <a:gd name="connsiteY5" fmla="*/ 301190 h 541236"/>
              <a:gd name="connsiteX6" fmla="*/ 514822 w 607336"/>
              <a:gd name="connsiteY6" fmla="*/ 287718 h 541236"/>
              <a:gd name="connsiteX7" fmla="*/ 513884 w 607336"/>
              <a:gd name="connsiteY7" fmla="*/ 257846 h 541236"/>
              <a:gd name="connsiteX8" fmla="*/ 524093 w 607336"/>
              <a:gd name="connsiteY8" fmla="*/ 258315 h 541236"/>
              <a:gd name="connsiteX9" fmla="*/ 591098 w 607336"/>
              <a:gd name="connsiteY9" fmla="*/ 286664 h 541236"/>
              <a:gd name="connsiteX10" fmla="*/ 596496 w 607336"/>
              <a:gd name="connsiteY10" fmla="*/ 294630 h 541236"/>
              <a:gd name="connsiteX11" fmla="*/ 605297 w 607336"/>
              <a:gd name="connsiteY11" fmla="*/ 403457 h 541236"/>
              <a:gd name="connsiteX12" fmla="*/ 581123 w 607336"/>
              <a:gd name="connsiteY12" fmla="*/ 508770 h 541236"/>
              <a:gd name="connsiteX13" fmla="*/ 575725 w 607336"/>
              <a:gd name="connsiteY13" fmla="*/ 516736 h 541236"/>
              <a:gd name="connsiteX14" fmla="*/ 514822 w 607336"/>
              <a:gd name="connsiteY14" fmla="*/ 536650 h 541236"/>
              <a:gd name="connsiteX15" fmla="*/ 453919 w 607336"/>
              <a:gd name="connsiteY15" fmla="*/ 516736 h 541236"/>
              <a:gd name="connsiteX16" fmla="*/ 448521 w 607336"/>
              <a:gd name="connsiteY16" fmla="*/ 508770 h 541236"/>
              <a:gd name="connsiteX17" fmla="*/ 424348 w 607336"/>
              <a:gd name="connsiteY17" fmla="*/ 403457 h 541236"/>
              <a:gd name="connsiteX18" fmla="*/ 433149 w 607336"/>
              <a:gd name="connsiteY18" fmla="*/ 294630 h 541236"/>
              <a:gd name="connsiteX19" fmla="*/ 438547 w 607336"/>
              <a:gd name="connsiteY19" fmla="*/ 286664 h 541236"/>
              <a:gd name="connsiteX20" fmla="*/ 502970 w 607336"/>
              <a:gd name="connsiteY20" fmla="*/ 258315 h 541236"/>
              <a:gd name="connsiteX21" fmla="*/ 513884 w 607336"/>
              <a:gd name="connsiteY21" fmla="*/ 257846 h 541236"/>
              <a:gd name="connsiteX22" fmla="*/ 23466 w 607336"/>
              <a:gd name="connsiteY22" fmla="*/ 0 h 541236"/>
              <a:gd name="connsiteX23" fmla="*/ 555312 w 607336"/>
              <a:gd name="connsiteY23" fmla="*/ 0 h 541236"/>
              <a:gd name="connsiteX24" fmla="*/ 578778 w 607336"/>
              <a:gd name="connsiteY24" fmla="*/ 23430 h 541236"/>
              <a:gd name="connsiteX25" fmla="*/ 578778 w 607336"/>
              <a:gd name="connsiteY25" fmla="*/ 253163 h 541236"/>
              <a:gd name="connsiteX26" fmla="*/ 531847 w 607336"/>
              <a:gd name="connsiteY26" fmla="*/ 239339 h 541236"/>
              <a:gd name="connsiteX27" fmla="*/ 531847 w 607336"/>
              <a:gd name="connsiteY27" fmla="*/ 46861 h 541236"/>
              <a:gd name="connsiteX28" fmla="*/ 46931 w 607336"/>
              <a:gd name="connsiteY28" fmla="*/ 46861 h 541236"/>
              <a:gd name="connsiteX29" fmla="*/ 46931 w 607336"/>
              <a:gd name="connsiteY29" fmla="*/ 346766 h 541236"/>
              <a:gd name="connsiteX30" fmla="*/ 404898 w 607336"/>
              <a:gd name="connsiteY30" fmla="*/ 346766 h 541236"/>
              <a:gd name="connsiteX31" fmla="*/ 405837 w 607336"/>
              <a:gd name="connsiteY31" fmla="*/ 410730 h 541236"/>
              <a:gd name="connsiteX32" fmla="*/ 409005 w 607336"/>
              <a:gd name="connsiteY32" fmla="*/ 432638 h 541236"/>
              <a:gd name="connsiteX33" fmla="*/ 368175 w 607336"/>
              <a:gd name="connsiteY33" fmla="*/ 432638 h 541236"/>
              <a:gd name="connsiteX34" fmla="*/ 388120 w 607336"/>
              <a:gd name="connsiteY34" fmla="*/ 500585 h 541236"/>
              <a:gd name="connsiteX35" fmla="*/ 412407 w 607336"/>
              <a:gd name="connsiteY35" fmla="*/ 500585 h 541236"/>
              <a:gd name="connsiteX36" fmla="*/ 423553 w 607336"/>
              <a:gd name="connsiteY36" fmla="*/ 511714 h 541236"/>
              <a:gd name="connsiteX37" fmla="*/ 423553 w 607336"/>
              <a:gd name="connsiteY37" fmla="*/ 530107 h 541236"/>
              <a:gd name="connsiteX38" fmla="*/ 412407 w 607336"/>
              <a:gd name="connsiteY38" fmla="*/ 541236 h 541236"/>
              <a:gd name="connsiteX39" fmla="*/ 166371 w 607336"/>
              <a:gd name="connsiteY39" fmla="*/ 541236 h 541236"/>
              <a:gd name="connsiteX40" fmla="*/ 155225 w 607336"/>
              <a:gd name="connsiteY40" fmla="*/ 530107 h 541236"/>
              <a:gd name="connsiteX41" fmla="*/ 155225 w 607336"/>
              <a:gd name="connsiteY41" fmla="*/ 511714 h 541236"/>
              <a:gd name="connsiteX42" fmla="*/ 166371 w 607336"/>
              <a:gd name="connsiteY42" fmla="*/ 500585 h 541236"/>
              <a:gd name="connsiteX43" fmla="*/ 190658 w 607336"/>
              <a:gd name="connsiteY43" fmla="*/ 500585 h 541236"/>
              <a:gd name="connsiteX44" fmla="*/ 210721 w 607336"/>
              <a:gd name="connsiteY44" fmla="*/ 432638 h 541236"/>
              <a:gd name="connsiteX45" fmla="*/ 23466 w 607336"/>
              <a:gd name="connsiteY45" fmla="*/ 432638 h 541236"/>
              <a:gd name="connsiteX46" fmla="*/ 0 w 607336"/>
              <a:gd name="connsiteY46" fmla="*/ 409207 h 541236"/>
              <a:gd name="connsiteX47" fmla="*/ 0 w 607336"/>
              <a:gd name="connsiteY47" fmla="*/ 23430 h 541236"/>
              <a:gd name="connsiteX48" fmla="*/ 23466 w 607336"/>
              <a:gd name="connsiteY48" fmla="*/ 0 h 54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7336" h="541236">
                <a:moveTo>
                  <a:pt x="514822" y="287718"/>
                </a:moveTo>
                <a:cubicBezTo>
                  <a:pt x="507429" y="287718"/>
                  <a:pt x="501327" y="293810"/>
                  <a:pt x="501327" y="301190"/>
                </a:cubicBezTo>
                <a:lnTo>
                  <a:pt x="501327" y="357185"/>
                </a:lnTo>
                <a:cubicBezTo>
                  <a:pt x="501327" y="364682"/>
                  <a:pt x="507429" y="370656"/>
                  <a:pt x="514822" y="370656"/>
                </a:cubicBezTo>
                <a:cubicBezTo>
                  <a:pt x="522215" y="370656"/>
                  <a:pt x="528317" y="364682"/>
                  <a:pt x="528317" y="357185"/>
                </a:cubicBezTo>
                <a:lnTo>
                  <a:pt x="528317" y="301190"/>
                </a:lnTo>
                <a:cubicBezTo>
                  <a:pt x="528317" y="293810"/>
                  <a:pt x="522215" y="287718"/>
                  <a:pt x="514822" y="287718"/>
                </a:cubicBezTo>
                <a:close/>
                <a:moveTo>
                  <a:pt x="513884" y="257846"/>
                </a:moveTo>
                <a:cubicBezTo>
                  <a:pt x="521042" y="257846"/>
                  <a:pt x="524093" y="258315"/>
                  <a:pt x="524093" y="258315"/>
                </a:cubicBezTo>
                <a:cubicBezTo>
                  <a:pt x="546506" y="260423"/>
                  <a:pt x="569037" y="269795"/>
                  <a:pt x="591098" y="286664"/>
                </a:cubicBezTo>
                <a:cubicBezTo>
                  <a:pt x="593679" y="288655"/>
                  <a:pt x="595557" y="291467"/>
                  <a:pt x="596496" y="294630"/>
                </a:cubicBezTo>
                <a:cubicBezTo>
                  <a:pt x="606940" y="330710"/>
                  <a:pt x="609756" y="365268"/>
                  <a:pt x="605297" y="403457"/>
                </a:cubicBezTo>
                <a:cubicBezTo>
                  <a:pt x="601307" y="437312"/>
                  <a:pt x="592037" y="471166"/>
                  <a:pt x="581123" y="508770"/>
                </a:cubicBezTo>
                <a:cubicBezTo>
                  <a:pt x="580185" y="511933"/>
                  <a:pt x="578307" y="514744"/>
                  <a:pt x="575725" y="516736"/>
                </a:cubicBezTo>
                <a:cubicBezTo>
                  <a:pt x="559062" y="529622"/>
                  <a:pt x="537470" y="536650"/>
                  <a:pt x="514822" y="536650"/>
                </a:cubicBezTo>
                <a:cubicBezTo>
                  <a:pt x="492174" y="536650"/>
                  <a:pt x="470583" y="529622"/>
                  <a:pt x="453919" y="516736"/>
                </a:cubicBezTo>
                <a:cubicBezTo>
                  <a:pt x="451338" y="514744"/>
                  <a:pt x="449460" y="511933"/>
                  <a:pt x="448521" y="508770"/>
                </a:cubicBezTo>
                <a:cubicBezTo>
                  <a:pt x="437608" y="471166"/>
                  <a:pt x="428338" y="437312"/>
                  <a:pt x="424348" y="403457"/>
                </a:cubicBezTo>
                <a:cubicBezTo>
                  <a:pt x="420006" y="365268"/>
                  <a:pt x="422705" y="330710"/>
                  <a:pt x="433149" y="294630"/>
                </a:cubicBezTo>
                <a:cubicBezTo>
                  <a:pt x="434088" y="291467"/>
                  <a:pt x="435965" y="288655"/>
                  <a:pt x="438547" y="286664"/>
                </a:cubicBezTo>
                <a:cubicBezTo>
                  <a:pt x="459787" y="270381"/>
                  <a:pt x="481378" y="260892"/>
                  <a:pt x="502970" y="258315"/>
                </a:cubicBezTo>
                <a:cubicBezTo>
                  <a:pt x="502970" y="258315"/>
                  <a:pt x="506725" y="257846"/>
                  <a:pt x="513884" y="257846"/>
                </a:cubicBezTo>
                <a:close/>
                <a:moveTo>
                  <a:pt x="23466" y="0"/>
                </a:moveTo>
                <a:lnTo>
                  <a:pt x="555312" y="0"/>
                </a:lnTo>
                <a:cubicBezTo>
                  <a:pt x="568336" y="0"/>
                  <a:pt x="578778" y="10544"/>
                  <a:pt x="578778" y="23430"/>
                </a:cubicBezTo>
                <a:lnTo>
                  <a:pt x="578778" y="253163"/>
                </a:lnTo>
                <a:cubicBezTo>
                  <a:pt x="563408" y="245548"/>
                  <a:pt x="547686" y="240979"/>
                  <a:pt x="531847" y="239339"/>
                </a:cubicBezTo>
                <a:lnTo>
                  <a:pt x="531847" y="46861"/>
                </a:lnTo>
                <a:lnTo>
                  <a:pt x="46931" y="46861"/>
                </a:lnTo>
                <a:lnTo>
                  <a:pt x="46931" y="346766"/>
                </a:lnTo>
                <a:lnTo>
                  <a:pt x="404898" y="346766"/>
                </a:lnTo>
                <a:cubicBezTo>
                  <a:pt x="402904" y="367502"/>
                  <a:pt x="403256" y="388589"/>
                  <a:pt x="405837" y="410730"/>
                </a:cubicBezTo>
                <a:cubicBezTo>
                  <a:pt x="406658" y="418111"/>
                  <a:pt x="407714" y="425374"/>
                  <a:pt x="409005" y="432638"/>
                </a:cubicBezTo>
                <a:lnTo>
                  <a:pt x="368175" y="432638"/>
                </a:lnTo>
                <a:lnTo>
                  <a:pt x="388120" y="500585"/>
                </a:lnTo>
                <a:lnTo>
                  <a:pt x="412407" y="500585"/>
                </a:lnTo>
                <a:cubicBezTo>
                  <a:pt x="418626" y="500585"/>
                  <a:pt x="423553" y="505622"/>
                  <a:pt x="423553" y="511714"/>
                </a:cubicBezTo>
                <a:lnTo>
                  <a:pt x="423553" y="530107"/>
                </a:lnTo>
                <a:cubicBezTo>
                  <a:pt x="423553" y="536199"/>
                  <a:pt x="418626" y="541236"/>
                  <a:pt x="412407" y="541236"/>
                </a:cubicBezTo>
                <a:lnTo>
                  <a:pt x="166371" y="541236"/>
                </a:lnTo>
                <a:cubicBezTo>
                  <a:pt x="160270" y="541236"/>
                  <a:pt x="155225" y="536199"/>
                  <a:pt x="155225" y="530107"/>
                </a:cubicBezTo>
                <a:lnTo>
                  <a:pt x="155225" y="511714"/>
                </a:lnTo>
                <a:cubicBezTo>
                  <a:pt x="155225" y="505622"/>
                  <a:pt x="160270" y="500585"/>
                  <a:pt x="166371" y="500585"/>
                </a:cubicBezTo>
                <a:lnTo>
                  <a:pt x="190658" y="500585"/>
                </a:lnTo>
                <a:lnTo>
                  <a:pt x="210721" y="432638"/>
                </a:lnTo>
                <a:lnTo>
                  <a:pt x="23466" y="432638"/>
                </a:lnTo>
                <a:cubicBezTo>
                  <a:pt x="10560" y="432638"/>
                  <a:pt x="0" y="422211"/>
                  <a:pt x="0" y="409207"/>
                </a:cubicBezTo>
                <a:lnTo>
                  <a:pt x="0" y="23430"/>
                </a:lnTo>
                <a:cubicBezTo>
                  <a:pt x="0" y="10544"/>
                  <a:pt x="10560" y="0"/>
                  <a:pt x="23466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FB975B3-5EAE-4B79-9536-74B161A794D2}"/>
              </a:ext>
            </a:extLst>
          </p:cNvPr>
          <p:cNvCxnSpPr/>
          <p:nvPr/>
        </p:nvCxnSpPr>
        <p:spPr>
          <a:xfrm>
            <a:off x="6718500" y="3969257"/>
            <a:ext cx="4681728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9DC7C75D-664D-4FD6-BAC6-A533767B37B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BCAE6CE-4664-417C-95CC-3CA1BAD099D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42129A2-15AD-4750-A20B-BD71BAEFE45C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F85F41-1967-4CDF-BD6C-CA53DA7390F9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762F956-088D-42EA-B610-107B09FE7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3" name="ïṥlïḍe">
            <a:extLst>
              <a:ext uri="{FF2B5EF4-FFF2-40B4-BE49-F238E27FC236}">
                <a16:creationId xmlns:a16="http://schemas.microsoft.com/office/drawing/2014/main" id="{B71DBCB5-EF16-4053-8E41-3399F7F2F526}"/>
              </a:ext>
            </a:extLst>
          </p:cNvPr>
          <p:cNvSpPr txBox="1"/>
          <p:nvPr/>
        </p:nvSpPr>
        <p:spPr>
          <a:xfrm>
            <a:off x="6006416" y="197623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4" name="işliḑé">
            <a:extLst>
              <a:ext uri="{FF2B5EF4-FFF2-40B4-BE49-F238E27FC236}">
                <a16:creationId xmlns:a16="http://schemas.microsoft.com/office/drawing/2014/main" id="{A8AB15EE-CAB8-40BE-AA17-41E8C6A130BB}"/>
              </a:ext>
            </a:extLst>
          </p:cNvPr>
          <p:cNvSpPr/>
          <p:nvPr/>
        </p:nvSpPr>
        <p:spPr>
          <a:xfrm>
            <a:off x="7907593" y="216403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57B91-75A9-4B60-90DB-38EB0A7001D6}"/>
              </a:ext>
            </a:extLst>
          </p:cNvPr>
          <p:cNvSpPr txBox="1"/>
          <p:nvPr/>
        </p:nvSpPr>
        <p:spPr>
          <a:xfrm>
            <a:off x="5589697" y="204094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4F697D-A334-4704-B318-FD9E3BC8623C}"/>
              </a:ext>
            </a:extLst>
          </p:cNvPr>
          <p:cNvSpPr txBox="1"/>
          <p:nvPr/>
        </p:nvSpPr>
        <p:spPr>
          <a:xfrm>
            <a:off x="6868590" y="2936062"/>
            <a:ext cx="392203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283789C-0CF0-4D90-AB39-2995BC1B92F1}"/>
              </a:ext>
            </a:extLst>
          </p:cNvPr>
          <p:cNvSpPr txBox="1"/>
          <p:nvPr/>
        </p:nvSpPr>
        <p:spPr>
          <a:xfrm>
            <a:off x="6868590" y="4325972"/>
            <a:ext cx="392203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2529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iSḻîḑe">
            <a:extLst>
              <a:ext uri="{FF2B5EF4-FFF2-40B4-BE49-F238E27FC236}">
                <a16:creationId xmlns:a16="http://schemas.microsoft.com/office/drawing/2014/main" id="{51E5DAF9-B687-47B5-AF73-23165DC019B4}"/>
              </a:ext>
            </a:extLst>
          </p:cNvPr>
          <p:cNvGrpSpPr/>
          <p:nvPr/>
        </p:nvGrpSpPr>
        <p:grpSpPr>
          <a:xfrm>
            <a:off x="676304" y="2425526"/>
            <a:ext cx="2935305" cy="2133600"/>
            <a:chOff x="669925" y="2286630"/>
            <a:chExt cx="2639806" cy="2133600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B6A6F35-47D3-461E-8C47-663B02B10A00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2866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6CC05F93-DC43-422F-B96C-11986B0D6A8F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44202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iŝlídê">
            <a:extLst>
              <a:ext uri="{FF2B5EF4-FFF2-40B4-BE49-F238E27FC236}">
                <a16:creationId xmlns:a16="http://schemas.microsoft.com/office/drawing/2014/main" id="{591B4AC5-F42B-4062-B45A-2A922CBE7553}"/>
              </a:ext>
            </a:extLst>
          </p:cNvPr>
          <p:cNvSpPr/>
          <p:nvPr/>
        </p:nvSpPr>
        <p:spPr>
          <a:xfrm>
            <a:off x="4298858" y="1837401"/>
            <a:ext cx="3610562" cy="3610560"/>
          </a:xfrm>
          <a:prstGeom prst="ellipse">
            <a:avLst/>
          </a:prstGeom>
          <a:solidFill>
            <a:srgbClr val="149BA5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íşlïḑè">
            <a:extLst>
              <a:ext uri="{FF2B5EF4-FFF2-40B4-BE49-F238E27FC236}">
                <a16:creationId xmlns:a16="http://schemas.microsoft.com/office/drawing/2014/main" id="{34E13A37-81DC-4833-B53C-FB3D593E0592}"/>
              </a:ext>
            </a:extLst>
          </p:cNvPr>
          <p:cNvSpPr/>
          <p:nvPr/>
        </p:nvSpPr>
        <p:spPr>
          <a:xfrm>
            <a:off x="4690744" y="2229287"/>
            <a:ext cx="2826790" cy="2826788"/>
          </a:xfrm>
          <a:prstGeom prst="ellipse">
            <a:avLst/>
          </a:prstGeom>
          <a:solidFill>
            <a:srgbClr val="149BA5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iṩ1ïḍé">
            <a:extLst>
              <a:ext uri="{FF2B5EF4-FFF2-40B4-BE49-F238E27FC236}">
                <a16:creationId xmlns:a16="http://schemas.microsoft.com/office/drawing/2014/main" id="{C2E4D947-D603-48F0-889A-DE3375C7BC98}"/>
              </a:ext>
            </a:extLst>
          </p:cNvPr>
          <p:cNvSpPr/>
          <p:nvPr/>
        </p:nvSpPr>
        <p:spPr>
          <a:xfrm>
            <a:off x="5023618" y="2562161"/>
            <a:ext cx="2161042" cy="2161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0" name="íṡ1iďè">
            <a:extLst>
              <a:ext uri="{FF2B5EF4-FFF2-40B4-BE49-F238E27FC236}">
                <a16:creationId xmlns:a16="http://schemas.microsoft.com/office/drawing/2014/main" id="{AC3992EF-6213-45A5-A521-DDCD1A44CBA9}"/>
              </a:ext>
            </a:extLst>
          </p:cNvPr>
          <p:cNvGrpSpPr/>
          <p:nvPr/>
        </p:nvGrpSpPr>
        <p:grpSpPr>
          <a:xfrm>
            <a:off x="8589975" y="2425526"/>
            <a:ext cx="2935305" cy="2133600"/>
            <a:chOff x="769615" y="2286630"/>
            <a:chExt cx="2639806" cy="213360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F59F186-E713-4506-98A1-F2CC5EDBD46D}"/>
                </a:ext>
              </a:extLst>
            </p:cNvPr>
            <p:cNvCxnSpPr>
              <a:cxnSpLocks/>
            </p:cNvCxnSpPr>
            <p:nvPr/>
          </p:nvCxnSpPr>
          <p:spPr>
            <a:xfrm>
              <a:off x="769615" y="22866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0D4BE2B-20D6-424D-BB83-D9A1B7526ED2}"/>
                </a:ext>
              </a:extLst>
            </p:cNvPr>
            <p:cNvCxnSpPr>
              <a:cxnSpLocks/>
            </p:cNvCxnSpPr>
            <p:nvPr/>
          </p:nvCxnSpPr>
          <p:spPr>
            <a:xfrm>
              <a:off x="769615" y="4420230"/>
              <a:ext cx="26398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4A1A8175-0244-4BF3-980C-FE80063E17F1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4BF1B91-E0BE-410E-A6DC-9980E457AB3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5D27F50-2D21-4703-9BA0-FB8352C62ADF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A33766-4EC8-428B-9A6C-1D16B41631F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AF50D3C-0434-4B8E-AA07-8EB41C966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13A4BBC-1E60-4661-83CD-F6DF37DA4E7E}"/>
              </a:ext>
            </a:extLst>
          </p:cNvPr>
          <p:cNvSpPr txBox="1"/>
          <p:nvPr/>
        </p:nvSpPr>
        <p:spPr>
          <a:xfrm>
            <a:off x="510466" y="2637501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CFC26F8-C3CE-4335-822D-FD94906E737B}"/>
              </a:ext>
            </a:extLst>
          </p:cNvPr>
          <p:cNvSpPr txBox="1"/>
          <p:nvPr/>
        </p:nvSpPr>
        <p:spPr>
          <a:xfrm>
            <a:off x="510466" y="4768921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3" name="right-arrows_87462">
            <a:extLst>
              <a:ext uri="{FF2B5EF4-FFF2-40B4-BE49-F238E27FC236}">
                <a16:creationId xmlns:a16="http://schemas.microsoft.com/office/drawing/2014/main" id="{01BED57B-F4AA-43BF-BFE6-F82D1D0BF87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160071" y="2049613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right-arrows_87462">
            <a:extLst>
              <a:ext uri="{FF2B5EF4-FFF2-40B4-BE49-F238E27FC236}">
                <a16:creationId xmlns:a16="http://schemas.microsoft.com/office/drawing/2014/main" id="{0BA95B7E-50EE-4007-9E48-32355058A2D5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164072" y="420992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right-arrows_87462">
            <a:extLst>
              <a:ext uri="{FF2B5EF4-FFF2-40B4-BE49-F238E27FC236}">
                <a16:creationId xmlns:a16="http://schemas.microsoft.com/office/drawing/2014/main" id="{0E006ECA-F995-4CDE-957D-DCB9CC2E459C}"/>
              </a:ext>
            </a:extLst>
          </p:cNvPr>
          <p:cNvSpPr>
            <a:spLocks noChangeAspect="1"/>
          </p:cNvSpPr>
          <p:nvPr/>
        </p:nvSpPr>
        <p:spPr bwMode="auto">
          <a:xfrm>
            <a:off x="8589975" y="2049613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2E40C5-20C4-4E74-AA3B-0BA014BB0E9B}"/>
              </a:ext>
            </a:extLst>
          </p:cNvPr>
          <p:cNvSpPr txBox="1"/>
          <p:nvPr/>
        </p:nvSpPr>
        <p:spPr>
          <a:xfrm>
            <a:off x="8456635" y="2539686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47" name="right-arrows_87462">
            <a:extLst>
              <a:ext uri="{FF2B5EF4-FFF2-40B4-BE49-F238E27FC236}">
                <a16:creationId xmlns:a16="http://schemas.microsoft.com/office/drawing/2014/main" id="{294D98CB-6501-4EF2-945F-22FEDCB1FFFB}"/>
              </a:ext>
            </a:extLst>
          </p:cNvPr>
          <p:cNvSpPr>
            <a:spLocks noChangeAspect="1"/>
          </p:cNvSpPr>
          <p:nvPr/>
        </p:nvSpPr>
        <p:spPr bwMode="auto">
          <a:xfrm>
            <a:off x="8570239" y="416638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85FCDC7-71B0-4E7B-B820-94179706BA42}"/>
              </a:ext>
            </a:extLst>
          </p:cNvPr>
          <p:cNvSpPr txBox="1"/>
          <p:nvPr/>
        </p:nvSpPr>
        <p:spPr>
          <a:xfrm>
            <a:off x="8436899" y="4656462"/>
            <a:ext cx="322489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7827108-B362-4CC1-A9AB-9BEB9FD247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332" y="1410039"/>
            <a:ext cx="4533696" cy="45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94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04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C9FE57-7EAA-44FA-983F-DEAADBA7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ïṣḻíḍê">
            <a:extLst>
              <a:ext uri="{FF2B5EF4-FFF2-40B4-BE49-F238E27FC236}">
                <a16:creationId xmlns:a16="http://schemas.microsoft.com/office/drawing/2014/main" id="{874F4E09-9F26-40F9-A54E-860B96E862FF}"/>
              </a:ext>
            </a:extLst>
          </p:cNvPr>
          <p:cNvSpPr/>
          <p:nvPr/>
        </p:nvSpPr>
        <p:spPr>
          <a:xfrm flipH="1">
            <a:off x="5999430" y="3287460"/>
            <a:ext cx="4465529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iṩ1îḑé">
            <a:extLst>
              <a:ext uri="{FF2B5EF4-FFF2-40B4-BE49-F238E27FC236}">
                <a16:creationId xmlns:a16="http://schemas.microsoft.com/office/drawing/2014/main" id="{030106E9-C355-4797-8537-2798CEB7FEC5}"/>
              </a:ext>
            </a:extLst>
          </p:cNvPr>
          <p:cNvSpPr/>
          <p:nvPr/>
        </p:nvSpPr>
        <p:spPr>
          <a:xfrm>
            <a:off x="2951756" y="2158408"/>
            <a:ext cx="4107307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" name="í$1ídê">
            <a:extLst>
              <a:ext uri="{FF2B5EF4-FFF2-40B4-BE49-F238E27FC236}">
                <a16:creationId xmlns:a16="http://schemas.microsoft.com/office/drawing/2014/main" id="{9186045D-69A2-47BC-B9A9-9B39B832CE1F}"/>
              </a:ext>
            </a:extLst>
          </p:cNvPr>
          <p:cNvSpPr/>
          <p:nvPr/>
        </p:nvSpPr>
        <p:spPr>
          <a:xfrm>
            <a:off x="1727041" y="3572738"/>
            <a:ext cx="3956954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íṥļîḋé">
            <a:extLst>
              <a:ext uri="{FF2B5EF4-FFF2-40B4-BE49-F238E27FC236}">
                <a16:creationId xmlns:a16="http://schemas.microsoft.com/office/drawing/2014/main" id="{0CE92AB2-D879-4927-9E59-8DC90F89C646}"/>
              </a:ext>
            </a:extLst>
          </p:cNvPr>
          <p:cNvSpPr/>
          <p:nvPr/>
        </p:nvSpPr>
        <p:spPr>
          <a:xfrm flipH="1">
            <a:off x="4577426" y="4641773"/>
            <a:ext cx="4617159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1" name="iśļíḑè">
            <a:extLst>
              <a:ext uri="{FF2B5EF4-FFF2-40B4-BE49-F238E27FC236}">
                <a16:creationId xmlns:a16="http://schemas.microsoft.com/office/drawing/2014/main" id="{D70D8079-6B59-4464-84BC-A5D4FCAE6E79}"/>
              </a:ext>
            </a:extLst>
          </p:cNvPr>
          <p:cNvSpPr/>
          <p:nvPr/>
        </p:nvSpPr>
        <p:spPr>
          <a:xfrm>
            <a:off x="3492116" y="2159440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2" name="íṩ1ïďè">
            <a:extLst>
              <a:ext uri="{FF2B5EF4-FFF2-40B4-BE49-F238E27FC236}">
                <a16:creationId xmlns:a16="http://schemas.microsoft.com/office/drawing/2014/main" id="{0651FDE9-061A-41F9-B494-F9A376615C1C}"/>
              </a:ext>
            </a:extLst>
          </p:cNvPr>
          <p:cNvSpPr/>
          <p:nvPr/>
        </p:nvSpPr>
        <p:spPr>
          <a:xfrm>
            <a:off x="2009322" y="3571181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3" name="íş1ïḍe">
            <a:extLst>
              <a:ext uri="{FF2B5EF4-FFF2-40B4-BE49-F238E27FC236}">
                <a16:creationId xmlns:a16="http://schemas.microsoft.com/office/drawing/2014/main" id="{CDA8FB61-E498-47A0-BE24-8E8961EFBACD}"/>
              </a:ext>
            </a:extLst>
          </p:cNvPr>
          <p:cNvSpPr/>
          <p:nvPr/>
        </p:nvSpPr>
        <p:spPr>
          <a:xfrm>
            <a:off x="9168025" y="3273827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4" name="ïŝlîdé">
            <a:extLst>
              <a:ext uri="{FF2B5EF4-FFF2-40B4-BE49-F238E27FC236}">
                <a16:creationId xmlns:a16="http://schemas.microsoft.com/office/drawing/2014/main" id="{C98BC7A7-7147-4684-B8E4-58D2268DF42D}"/>
              </a:ext>
            </a:extLst>
          </p:cNvPr>
          <p:cNvSpPr/>
          <p:nvPr/>
        </p:nvSpPr>
        <p:spPr>
          <a:xfrm>
            <a:off x="7799607" y="4629628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5" name="íşḻíḑé">
            <a:extLst>
              <a:ext uri="{FF2B5EF4-FFF2-40B4-BE49-F238E27FC236}">
                <a16:creationId xmlns:a16="http://schemas.microsoft.com/office/drawing/2014/main" id="{F713A977-E211-4A3C-B9F1-5D193385A626}"/>
              </a:ext>
            </a:extLst>
          </p:cNvPr>
          <p:cNvSpPr/>
          <p:nvPr/>
        </p:nvSpPr>
        <p:spPr>
          <a:xfrm>
            <a:off x="3633407" y="2281640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885FD601-82F2-44CB-862D-0F126B5BF605}"/>
              </a:ext>
            </a:extLst>
          </p:cNvPr>
          <p:cNvSpPr/>
          <p:nvPr/>
        </p:nvSpPr>
        <p:spPr>
          <a:xfrm>
            <a:off x="2154413" y="3694848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îṩ1íďè">
            <a:extLst>
              <a:ext uri="{FF2B5EF4-FFF2-40B4-BE49-F238E27FC236}">
                <a16:creationId xmlns:a16="http://schemas.microsoft.com/office/drawing/2014/main" id="{B5FDAC72-CDFD-460A-A2E1-733E60FC6FFB}"/>
              </a:ext>
            </a:extLst>
          </p:cNvPr>
          <p:cNvSpPr/>
          <p:nvPr/>
        </p:nvSpPr>
        <p:spPr>
          <a:xfrm>
            <a:off x="9310621" y="3409659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$ḷïḍê">
            <a:extLst>
              <a:ext uri="{FF2B5EF4-FFF2-40B4-BE49-F238E27FC236}">
                <a16:creationId xmlns:a16="http://schemas.microsoft.com/office/drawing/2014/main" id="{54532272-E58B-424B-8900-1D68FA12D899}"/>
              </a:ext>
            </a:extLst>
          </p:cNvPr>
          <p:cNvSpPr/>
          <p:nvPr/>
        </p:nvSpPr>
        <p:spPr>
          <a:xfrm>
            <a:off x="7940898" y="4771857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255D4F-8CD9-424A-BACF-05317E34DEF6}"/>
              </a:ext>
            </a:extLst>
          </p:cNvPr>
          <p:cNvSpPr txBox="1"/>
          <p:nvPr/>
        </p:nvSpPr>
        <p:spPr>
          <a:xfrm>
            <a:off x="4201115" y="2284575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01.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项目背景简介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74F374F-AD92-4A07-BDBA-8F682B787D09}"/>
              </a:ext>
            </a:extLst>
          </p:cNvPr>
          <p:cNvSpPr txBox="1"/>
          <p:nvPr/>
        </p:nvSpPr>
        <p:spPr>
          <a:xfrm>
            <a:off x="6451786" y="3411126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02.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项目过程介绍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F47938E-3593-45A9-A7DF-AE47304D06E5}"/>
              </a:ext>
            </a:extLst>
          </p:cNvPr>
          <p:cNvSpPr txBox="1"/>
          <p:nvPr/>
        </p:nvSpPr>
        <p:spPr>
          <a:xfrm>
            <a:off x="2692682" y="3697783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03.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项目成果展示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BB43AD5-2253-4FC8-ADEA-CD9BBF046F25}"/>
              </a:ext>
            </a:extLst>
          </p:cNvPr>
          <p:cNvSpPr txBox="1"/>
          <p:nvPr/>
        </p:nvSpPr>
        <p:spPr>
          <a:xfrm>
            <a:off x="4795931" y="4753295"/>
            <a:ext cx="257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149BA5"/>
                </a:solidFill>
                <a:cs typeface="+mn-ea"/>
                <a:sym typeface="+mn-lt"/>
              </a:rPr>
              <a:t>04.</a:t>
            </a:r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不足与展望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8E01F88-F045-40AA-B21A-AC51E9790EFD}"/>
              </a:ext>
            </a:extLst>
          </p:cNvPr>
          <p:cNvSpPr txBox="1"/>
          <p:nvPr/>
        </p:nvSpPr>
        <p:spPr>
          <a:xfrm>
            <a:off x="7787182" y="2063455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4FA2877D-B7B6-4915-B1A4-68F8072A18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53896" y="1290799"/>
            <a:ext cx="400111" cy="25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6" grpId="0"/>
      <p:bldP spid="47" grpId="0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iṧḻidè">
            <a:extLst>
              <a:ext uri="{FF2B5EF4-FFF2-40B4-BE49-F238E27FC236}">
                <a16:creationId xmlns:a16="http://schemas.microsoft.com/office/drawing/2014/main" id="{97E54E56-07E4-4A18-8380-5BB0B1D7A7CB}"/>
              </a:ext>
            </a:extLst>
          </p:cNvPr>
          <p:cNvGrpSpPr/>
          <p:nvPr/>
        </p:nvGrpSpPr>
        <p:grpSpPr>
          <a:xfrm>
            <a:off x="3259982" y="2274001"/>
            <a:ext cx="2836018" cy="2836018"/>
            <a:chOff x="1754643" y="2189775"/>
            <a:chExt cx="2836018" cy="2836018"/>
          </a:xfrm>
        </p:grpSpPr>
        <p:sp>
          <p:nvSpPr>
            <p:cNvPr id="17" name="ïŝľîḍè">
              <a:extLst>
                <a:ext uri="{FF2B5EF4-FFF2-40B4-BE49-F238E27FC236}">
                  <a16:creationId xmlns:a16="http://schemas.microsoft.com/office/drawing/2014/main" id="{36961C23-4C62-4B44-ADF9-6A3F2E7B097A}"/>
                </a:ext>
              </a:extLst>
            </p:cNvPr>
            <p:cNvSpPr/>
            <p:nvPr/>
          </p:nvSpPr>
          <p:spPr>
            <a:xfrm>
              <a:off x="1754643" y="2189775"/>
              <a:ext cx="2836018" cy="28360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íšlîḓê">
              <a:extLst>
                <a:ext uri="{FF2B5EF4-FFF2-40B4-BE49-F238E27FC236}">
                  <a16:creationId xmlns:a16="http://schemas.microsoft.com/office/drawing/2014/main" id="{D34B41E2-A806-4116-9C1A-5E25329B062C}"/>
                </a:ext>
              </a:extLst>
            </p:cNvPr>
            <p:cNvSpPr/>
            <p:nvPr/>
          </p:nvSpPr>
          <p:spPr>
            <a:xfrm>
              <a:off x="1903933" y="2339065"/>
              <a:ext cx="2537438" cy="2537438"/>
            </a:xfrm>
            <a:prstGeom prst="ellipse">
              <a:avLst/>
            </a:prstGeom>
            <a:noFill/>
            <a:ln w="3175" cap="flat" cmpd="sng" algn="ctr">
              <a:solidFill>
                <a:schemeClr val="accent1"/>
              </a:soli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iš1idè">
              <a:extLst>
                <a:ext uri="{FF2B5EF4-FFF2-40B4-BE49-F238E27FC236}">
                  <a16:creationId xmlns:a16="http://schemas.microsoft.com/office/drawing/2014/main" id="{A87E1C00-E0FA-45FE-AC9F-72C84A9D19B2}"/>
                </a:ext>
              </a:extLst>
            </p:cNvPr>
            <p:cNvSpPr/>
            <p:nvPr/>
          </p:nvSpPr>
          <p:spPr>
            <a:xfrm>
              <a:off x="2034561" y="2469693"/>
              <a:ext cx="2276182" cy="2276182"/>
            </a:xfrm>
            <a:prstGeom prst="ellipse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6" name="îṡlíḍé">
            <a:extLst>
              <a:ext uri="{FF2B5EF4-FFF2-40B4-BE49-F238E27FC236}">
                <a16:creationId xmlns:a16="http://schemas.microsoft.com/office/drawing/2014/main" id="{DB2FC0C9-A611-4D6D-A085-4A1AA9B03542}"/>
              </a:ext>
            </a:extLst>
          </p:cNvPr>
          <p:cNvSpPr/>
          <p:nvPr/>
        </p:nvSpPr>
        <p:spPr>
          <a:xfrm>
            <a:off x="5159787" y="2274001"/>
            <a:ext cx="824246" cy="82424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20XX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80260D5-1717-4DC2-9DF6-2E1276BAE1C0}"/>
              </a:ext>
            </a:extLst>
          </p:cNvPr>
          <p:cNvCxnSpPr/>
          <p:nvPr/>
        </p:nvCxnSpPr>
        <p:spPr>
          <a:xfrm>
            <a:off x="6674763" y="1498496"/>
            <a:ext cx="0" cy="4749282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ïṥlïḍe">
            <a:extLst>
              <a:ext uri="{FF2B5EF4-FFF2-40B4-BE49-F238E27FC236}">
                <a16:creationId xmlns:a16="http://schemas.microsoft.com/office/drawing/2014/main" id="{297BEA8C-7FC4-497A-90C9-73BEDAB48BF2}"/>
              </a:ext>
            </a:extLst>
          </p:cNvPr>
          <p:cNvSpPr txBox="1"/>
          <p:nvPr/>
        </p:nvSpPr>
        <p:spPr>
          <a:xfrm>
            <a:off x="7365494" y="203835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4" name="işliḑé">
            <a:extLst>
              <a:ext uri="{FF2B5EF4-FFF2-40B4-BE49-F238E27FC236}">
                <a16:creationId xmlns:a16="http://schemas.microsoft.com/office/drawing/2014/main" id="{8ED7CFA3-8F48-4222-9A25-F012F078AF21}"/>
              </a:ext>
            </a:extLst>
          </p:cNvPr>
          <p:cNvSpPr/>
          <p:nvPr/>
        </p:nvSpPr>
        <p:spPr>
          <a:xfrm>
            <a:off x="9266671" y="222615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C7D3660-E400-48D1-98C5-3DCF33464D5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F74736-9C6D-4950-B2E9-3650666FFA7D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4488785-7827-4939-90EE-48B5D8CFD8D4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0110BC-DE88-457E-8D7D-FE0DF3DE05C1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2222084-58AE-4158-93EE-2C220D66F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2E71AA5-5EA9-4347-BF77-D2BF4B67F9C7}"/>
              </a:ext>
            </a:extLst>
          </p:cNvPr>
          <p:cNvSpPr txBox="1"/>
          <p:nvPr/>
        </p:nvSpPr>
        <p:spPr>
          <a:xfrm>
            <a:off x="6948775" y="210306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4FD2D8-4EC3-49B8-A9C4-B71F3BEFED1F}"/>
              </a:ext>
            </a:extLst>
          </p:cNvPr>
          <p:cNvSpPr txBox="1"/>
          <p:nvPr/>
        </p:nvSpPr>
        <p:spPr>
          <a:xfrm>
            <a:off x="7239793" y="2702497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27" name="ïṥlïḍe">
            <a:extLst>
              <a:ext uri="{FF2B5EF4-FFF2-40B4-BE49-F238E27FC236}">
                <a16:creationId xmlns:a16="http://schemas.microsoft.com/office/drawing/2014/main" id="{75F3D560-EF0D-4DB2-AB4F-761312546BD3}"/>
              </a:ext>
            </a:extLst>
          </p:cNvPr>
          <p:cNvSpPr txBox="1"/>
          <p:nvPr/>
        </p:nvSpPr>
        <p:spPr>
          <a:xfrm>
            <a:off x="7379228" y="405012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8" name="işliḑé">
            <a:extLst>
              <a:ext uri="{FF2B5EF4-FFF2-40B4-BE49-F238E27FC236}">
                <a16:creationId xmlns:a16="http://schemas.microsoft.com/office/drawing/2014/main" id="{6CDF19E7-20ED-4F09-AE70-6E29FDDDA0AC}"/>
              </a:ext>
            </a:extLst>
          </p:cNvPr>
          <p:cNvSpPr/>
          <p:nvPr/>
        </p:nvSpPr>
        <p:spPr>
          <a:xfrm>
            <a:off x="9280405" y="423792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C14A1D5-7DC1-4E8C-9B0F-6FCCC4C93399}"/>
              </a:ext>
            </a:extLst>
          </p:cNvPr>
          <p:cNvSpPr txBox="1"/>
          <p:nvPr/>
        </p:nvSpPr>
        <p:spPr>
          <a:xfrm>
            <a:off x="6962509" y="411484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DF1FA4-09DE-4F1D-A3EA-4934180E6DE6}"/>
              </a:ext>
            </a:extLst>
          </p:cNvPr>
          <p:cNvSpPr txBox="1"/>
          <p:nvPr/>
        </p:nvSpPr>
        <p:spPr>
          <a:xfrm>
            <a:off x="7253527" y="4714269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grpSp>
        <p:nvGrpSpPr>
          <p:cNvPr id="31" name="iṧḻidè">
            <a:extLst>
              <a:ext uri="{FF2B5EF4-FFF2-40B4-BE49-F238E27FC236}">
                <a16:creationId xmlns:a16="http://schemas.microsoft.com/office/drawing/2014/main" id="{DE1D12A2-B2A4-46F2-BC2F-DB482481D831}"/>
              </a:ext>
            </a:extLst>
          </p:cNvPr>
          <p:cNvGrpSpPr/>
          <p:nvPr/>
        </p:nvGrpSpPr>
        <p:grpSpPr>
          <a:xfrm>
            <a:off x="1024763" y="3096942"/>
            <a:ext cx="2836018" cy="2836018"/>
            <a:chOff x="1754643" y="2189775"/>
            <a:chExt cx="2836018" cy="2836018"/>
          </a:xfrm>
        </p:grpSpPr>
        <p:sp>
          <p:nvSpPr>
            <p:cNvPr id="32" name="ïŝľîḍè">
              <a:extLst>
                <a:ext uri="{FF2B5EF4-FFF2-40B4-BE49-F238E27FC236}">
                  <a16:creationId xmlns:a16="http://schemas.microsoft.com/office/drawing/2014/main" id="{703BF8DC-331C-41B0-8E43-D644606BEB41}"/>
                </a:ext>
              </a:extLst>
            </p:cNvPr>
            <p:cNvSpPr/>
            <p:nvPr/>
          </p:nvSpPr>
          <p:spPr>
            <a:xfrm>
              <a:off x="1754643" y="2189775"/>
              <a:ext cx="2836018" cy="283601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íšlîḓê">
              <a:extLst>
                <a:ext uri="{FF2B5EF4-FFF2-40B4-BE49-F238E27FC236}">
                  <a16:creationId xmlns:a16="http://schemas.microsoft.com/office/drawing/2014/main" id="{EBC6CD24-4C5A-4111-A9BB-38946966551C}"/>
                </a:ext>
              </a:extLst>
            </p:cNvPr>
            <p:cNvSpPr/>
            <p:nvPr/>
          </p:nvSpPr>
          <p:spPr>
            <a:xfrm>
              <a:off x="1903933" y="2339065"/>
              <a:ext cx="2537438" cy="2537438"/>
            </a:xfrm>
            <a:prstGeom prst="ellipse">
              <a:avLst/>
            </a:prstGeom>
            <a:noFill/>
            <a:ln w="3175" cap="flat" cmpd="sng" algn="ctr">
              <a:solidFill>
                <a:schemeClr val="accent1"/>
              </a:solidFill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iš1idè">
              <a:extLst>
                <a:ext uri="{FF2B5EF4-FFF2-40B4-BE49-F238E27FC236}">
                  <a16:creationId xmlns:a16="http://schemas.microsoft.com/office/drawing/2014/main" id="{BE056C54-4DDA-48E6-B88E-11DBD5D27C0C}"/>
                </a:ext>
              </a:extLst>
            </p:cNvPr>
            <p:cNvSpPr/>
            <p:nvPr/>
          </p:nvSpPr>
          <p:spPr>
            <a:xfrm>
              <a:off x="2034561" y="2469693"/>
              <a:ext cx="2276182" cy="2276182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35" name="îṡlíḍé">
            <a:extLst>
              <a:ext uri="{FF2B5EF4-FFF2-40B4-BE49-F238E27FC236}">
                <a16:creationId xmlns:a16="http://schemas.microsoft.com/office/drawing/2014/main" id="{1A0AEA30-EC29-4222-A195-00DE04457EA4}"/>
              </a:ext>
            </a:extLst>
          </p:cNvPr>
          <p:cNvSpPr/>
          <p:nvPr/>
        </p:nvSpPr>
        <p:spPr>
          <a:xfrm>
            <a:off x="2775279" y="3026713"/>
            <a:ext cx="824246" cy="82424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 dirty="0">
                <a:cs typeface="+mn-ea"/>
                <a:sym typeface="+mn-lt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1734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îš1îḋé">
            <a:extLst>
              <a:ext uri="{FF2B5EF4-FFF2-40B4-BE49-F238E27FC236}">
                <a16:creationId xmlns:a16="http://schemas.microsoft.com/office/drawing/2014/main" id="{AB3912FC-3F4E-4A08-880D-F2A696DD9BFE}"/>
              </a:ext>
            </a:extLst>
          </p:cNvPr>
          <p:cNvSpPr/>
          <p:nvPr/>
        </p:nvSpPr>
        <p:spPr>
          <a:xfrm flipV="1">
            <a:off x="6583100" y="-1"/>
            <a:ext cx="295293" cy="2123041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2382755">
                <a:moveTo>
                  <a:pt x="0" y="2382755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FE06666-42CB-4758-B3B2-05EB1B6356C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78393" y="2123040"/>
            <a:ext cx="497852" cy="1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šḻiḋe">
            <a:extLst>
              <a:ext uri="{FF2B5EF4-FFF2-40B4-BE49-F238E27FC236}">
                <a16:creationId xmlns:a16="http://schemas.microsoft.com/office/drawing/2014/main" id="{E6E5BD6A-1348-4F4A-A2C2-BCCD88BAB4CB}"/>
              </a:ext>
            </a:extLst>
          </p:cNvPr>
          <p:cNvSpPr/>
          <p:nvPr/>
        </p:nvSpPr>
        <p:spPr>
          <a:xfrm rot="10800000" flipV="1">
            <a:off x="7368908" y="2123042"/>
            <a:ext cx="284730" cy="1531556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  <a:gd name="connsiteX0" fmla="*/ 0 w 331416"/>
              <a:gd name="connsiteY0" fmla="*/ 1782680 h 1782680"/>
              <a:gd name="connsiteX1" fmla="*/ 0 w 331416"/>
              <a:gd name="connsiteY1" fmla="*/ 331416 h 1782680"/>
              <a:gd name="connsiteX2" fmla="*/ 331416 w 331416"/>
              <a:gd name="connsiteY2" fmla="*/ 0 h 178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1782680">
                <a:moveTo>
                  <a:pt x="0" y="1782680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4A1292F-AB8E-4D67-9A2B-526CB346964B}"/>
              </a:ext>
            </a:extLst>
          </p:cNvPr>
          <p:cNvCxnSpPr>
            <a:cxnSpLocks/>
          </p:cNvCxnSpPr>
          <p:nvPr/>
        </p:nvCxnSpPr>
        <p:spPr>
          <a:xfrm>
            <a:off x="6012887" y="-1"/>
            <a:ext cx="0" cy="3567452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3BC9A97-FD0F-4EF3-B0F2-FB820FDFEAA8}"/>
              </a:ext>
            </a:extLst>
          </p:cNvPr>
          <p:cNvCxnSpPr>
            <a:cxnSpLocks/>
          </p:cNvCxnSpPr>
          <p:nvPr/>
        </p:nvCxnSpPr>
        <p:spPr>
          <a:xfrm>
            <a:off x="6303275" y="-1"/>
            <a:ext cx="0" cy="2637292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íşḷiḋé">
            <a:extLst>
              <a:ext uri="{FF2B5EF4-FFF2-40B4-BE49-F238E27FC236}">
                <a16:creationId xmlns:a16="http://schemas.microsoft.com/office/drawing/2014/main" id="{D4CD0B2D-1F34-46C2-AF36-A672F379A19D}"/>
              </a:ext>
            </a:extLst>
          </p:cNvPr>
          <p:cNvSpPr/>
          <p:nvPr/>
        </p:nvSpPr>
        <p:spPr>
          <a:xfrm>
            <a:off x="5275892" y="3738639"/>
            <a:ext cx="1395336" cy="1395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işlïdè">
            <a:extLst>
              <a:ext uri="{FF2B5EF4-FFF2-40B4-BE49-F238E27FC236}">
                <a16:creationId xmlns:a16="http://schemas.microsoft.com/office/drawing/2014/main" id="{66537444-0BEB-49AE-A099-576F02EE7FCE}"/>
              </a:ext>
            </a:extLst>
          </p:cNvPr>
          <p:cNvSpPr/>
          <p:nvPr/>
        </p:nvSpPr>
        <p:spPr>
          <a:xfrm>
            <a:off x="5396886" y="2215390"/>
            <a:ext cx="1852951" cy="185295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íṩļîḋè">
            <a:extLst>
              <a:ext uri="{FF2B5EF4-FFF2-40B4-BE49-F238E27FC236}">
                <a16:creationId xmlns:a16="http://schemas.microsoft.com/office/drawing/2014/main" id="{487D9991-808E-4412-A935-C133873DD83A}"/>
              </a:ext>
            </a:extLst>
          </p:cNvPr>
          <p:cNvSpPr/>
          <p:nvPr/>
        </p:nvSpPr>
        <p:spPr>
          <a:xfrm>
            <a:off x="5893694" y="2777844"/>
            <a:ext cx="859336" cy="728043"/>
          </a:xfrm>
          <a:custGeom>
            <a:avLst/>
            <a:gdLst>
              <a:gd name="T0" fmla="*/ 4371 w 4400"/>
              <a:gd name="T1" fmla="*/ 2631 h 3734"/>
              <a:gd name="T2" fmla="*/ 3753 w 4400"/>
              <a:gd name="T3" fmla="*/ 1600 h 3734"/>
              <a:gd name="T4" fmla="*/ 4200 w 4400"/>
              <a:gd name="T5" fmla="*/ 1600 h 3734"/>
              <a:gd name="T6" fmla="*/ 4400 w 4400"/>
              <a:gd name="T7" fmla="*/ 1400 h 3734"/>
              <a:gd name="T8" fmla="*/ 4200 w 4400"/>
              <a:gd name="T9" fmla="*/ 1200 h 3734"/>
              <a:gd name="T10" fmla="*/ 2400 w 4400"/>
              <a:gd name="T11" fmla="*/ 1200 h 3734"/>
              <a:gd name="T12" fmla="*/ 2400 w 4400"/>
              <a:gd name="T13" fmla="*/ 200 h 3734"/>
              <a:gd name="T14" fmla="*/ 2200 w 4400"/>
              <a:gd name="T15" fmla="*/ 0 h 3734"/>
              <a:gd name="T16" fmla="*/ 2000 w 4400"/>
              <a:gd name="T17" fmla="*/ 200 h 3734"/>
              <a:gd name="T18" fmla="*/ 2000 w 4400"/>
              <a:gd name="T19" fmla="*/ 1200 h 3734"/>
              <a:gd name="T20" fmla="*/ 200 w 4400"/>
              <a:gd name="T21" fmla="*/ 1200 h 3734"/>
              <a:gd name="T22" fmla="*/ 0 w 4400"/>
              <a:gd name="T23" fmla="*/ 1400 h 3734"/>
              <a:gd name="T24" fmla="*/ 200 w 4400"/>
              <a:gd name="T25" fmla="*/ 1600 h 3734"/>
              <a:gd name="T26" fmla="*/ 647 w 4400"/>
              <a:gd name="T27" fmla="*/ 1600 h 3734"/>
              <a:gd name="T28" fmla="*/ 28 w 4400"/>
              <a:gd name="T29" fmla="*/ 2631 h 3734"/>
              <a:gd name="T30" fmla="*/ 29 w 4400"/>
              <a:gd name="T31" fmla="*/ 2631 h 3734"/>
              <a:gd name="T32" fmla="*/ 0 w 4400"/>
              <a:gd name="T33" fmla="*/ 2734 h 3734"/>
              <a:gd name="T34" fmla="*/ 1000 w 4400"/>
              <a:gd name="T35" fmla="*/ 3734 h 3734"/>
              <a:gd name="T36" fmla="*/ 2000 w 4400"/>
              <a:gd name="T37" fmla="*/ 2734 h 3734"/>
              <a:gd name="T38" fmla="*/ 1971 w 4400"/>
              <a:gd name="T39" fmla="*/ 2631 h 3734"/>
              <a:gd name="T40" fmla="*/ 1972 w 4400"/>
              <a:gd name="T41" fmla="*/ 2631 h 3734"/>
              <a:gd name="T42" fmla="*/ 1353 w 4400"/>
              <a:gd name="T43" fmla="*/ 1600 h 3734"/>
              <a:gd name="T44" fmla="*/ 3047 w 4400"/>
              <a:gd name="T45" fmla="*/ 1600 h 3734"/>
              <a:gd name="T46" fmla="*/ 2428 w 4400"/>
              <a:gd name="T47" fmla="*/ 2631 h 3734"/>
              <a:gd name="T48" fmla="*/ 2429 w 4400"/>
              <a:gd name="T49" fmla="*/ 2631 h 3734"/>
              <a:gd name="T50" fmla="*/ 2400 w 4400"/>
              <a:gd name="T51" fmla="*/ 2734 h 3734"/>
              <a:gd name="T52" fmla="*/ 3400 w 4400"/>
              <a:gd name="T53" fmla="*/ 3734 h 3734"/>
              <a:gd name="T54" fmla="*/ 4400 w 4400"/>
              <a:gd name="T55" fmla="*/ 2734 h 3734"/>
              <a:gd name="T56" fmla="*/ 4371 w 4400"/>
              <a:gd name="T57" fmla="*/ 2631 h 3734"/>
              <a:gd name="T58" fmla="*/ 4371 w 4400"/>
              <a:gd name="T59" fmla="*/ 2631 h 3734"/>
              <a:gd name="T60" fmla="*/ 1447 w 4400"/>
              <a:gd name="T61" fmla="*/ 2534 h 3734"/>
              <a:gd name="T62" fmla="*/ 553 w 4400"/>
              <a:gd name="T63" fmla="*/ 2534 h 3734"/>
              <a:gd name="T64" fmla="*/ 1000 w 4400"/>
              <a:gd name="T65" fmla="*/ 1789 h 3734"/>
              <a:gd name="T66" fmla="*/ 1447 w 4400"/>
              <a:gd name="T67" fmla="*/ 2534 h 3734"/>
              <a:gd name="T68" fmla="*/ 2953 w 4400"/>
              <a:gd name="T69" fmla="*/ 2534 h 3734"/>
              <a:gd name="T70" fmla="*/ 3400 w 4400"/>
              <a:gd name="T71" fmla="*/ 1789 h 3734"/>
              <a:gd name="T72" fmla="*/ 3847 w 4400"/>
              <a:gd name="T73" fmla="*/ 2534 h 3734"/>
              <a:gd name="T74" fmla="*/ 2953 w 4400"/>
              <a:gd name="T75" fmla="*/ 2534 h 3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00" h="3734">
                <a:moveTo>
                  <a:pt x="4371" y="2631"/>
                </a:moveTo>
                <a:lnTo>
                  <a:pt x="3753" y="1600"/>
                </a:lnTo>
                <a:lnTo>
                  <a:pt x="4200" y="1600"/>
                </a:lnTo>
                <a:cubicBezTo>
                  <a:pt x="4310" y="1600"/>
                  <a:pt x="4400" y="1511"/>
                  <a:pt x="4400" y="1400"/>
                </a:cubicBezTo>
                <a:cubicBezTo>
                  <a:pt x="4400" y="1290"/>
                  <a:pt x="4310" y="1200"/>
                  <a:pt x="4200" y="1200"/>
                </a:cubicBezTo>
                <a:lnTo>
                  <a:pt x="2400" y="1200"/>
                </a:lnTo>
                <a:lnTo>
                  <a:pt x="2400" y="200"/>
                </a:lnTo>
                <a:cubicBezTo>
                  <a:pt x="2400" y="90"/>
                  <a:pt x="2310" y="0"/>
                  <a:pt x="2200" y="0"/>
                </a:cubicBezTo>
                <a:cubicBezTo>
                  <a:pt x="2090" y="0"/>
                  <a:pt x="2000" y="90"/>
                  <a:pt x="2000" y="200"/>
                </a:cubicBezTo>
                <a:lnTo>
                  <a:pt x="2000" y="1200"/>
                </a:lnTo>
                <a:lnTo>
                  <a:pt x="200" y="1200"/>
                </a:lnTo>
                <a:cubicBezTo>
                  <a:pt x="90" y="1200"/>
                  <a:pt x="0" y="1290"/>
                  <a:pt x="0" y="1400"/>
                </a:cubicBezTo>
                <a:cubicBezTo>
                  <a:pt x="0" y="1511"/>
                  <a:pt x="90" y="1600"/>
                  <a:pt x="200" y="1600"/>
                </a:cubicBezTo>
                <a:lnTo>
                  <a:pt x="647" y="1600"/>
                </a:lnTo>
                <a:lnTo>
                  <a:pt x="28" y="2631"/>
                </a:lnTo>
                <a:lnTo>
                  <a:pt x="29" y="2631"/>
                </a:lnTo>
                <a:cubicBezTo>
                  <a:pt x="11" y="2661"/>
                  <a:pt x="0" y="2696"/>
                  <a:pt x="0" y="2734"/>
                </a:cubicBezTo>
                <a:cubicBezTo>
                  <a:pt x="0" y="3285"/>
                  <a:pt x="449" y="3734"/>
                  <a:pt x="1000" y="3734"/>
                </a:cubicBezTo>
                <a:cubicBezTo>
                  <a:pt x="1551" y="3734"/>
                  <a:pt x="2000" y="3285"/>
                  <a:pt x="2000" y="2734"/>
                </a:cubicBezTo>
                <a:cubicBezTo>
                  <a:pt x="2000" y="2696"/>
                  <a:pt x="1989" y="2661"/>
                  <a:pt x="1971" y="2631"/>
                </a:cubicBezTo>
                <a:lnTo>
                  <a:pt x="1972" y="2631"/>
                </a:lnTo>
                <a:lnTo>
                  <a:pt x="1353" y="1600"/>
                </a:lnTo>
                <a:lnTo>
                  <a:pt x="3047" y="1600"/>
                </a:lnTo>
                <a:lnTo>
                  <a:pt x="2428" y="2631"/>
                </a:lnTo>
                <a:lnTo>
                  <a:pt x="2429" y="2631"/>
                </a:lnTo>
                <a:cubicBezTo>
                  <a:pt x="2411" y="2661"/>
                  <a:pt x="2400" y="2696"/>
                  <a:pt x="2400" y="2734"/>
                </a:cubicBezTo>
                <a:cubicBezTo>
                  <a:pt x="2400" y="3285"/>
                  <a:pt x="2849" y="3734"/>
                  <a:pt x="3400" y="3734"/>
                </a:cubicBezTo>
                <a:cubicBezTo>
                  <a:pt x="3951" y="3734"/>
                  <a:pt x="4400" y="3285"/>
                  <a:pt x="4400" y="2734"/>
                </a:cubicBezTo>
                <a:cubicBezTo>
                  <a:pt x="4400" y="2696"/>
                  <a:pt x="4389" y="2661"/>
                  <a:pt x="4371" y="2631"/>
                </a:cubicBezTo>
                <a:lnTo>
                  <a:pt x="4371" y="2631"/>
                </a:lnTo>
                <a:close/>
                <a:moveTo>
                  <a:pt x="1447" y="2534"/>
                </a:moveTo>
                <a:lnTo>
                  <a:pt x="553" y="2534"/>
                </a:lnTo>
                <a:lnTo>
                  <a:pt x="1000" y="1789"/>
                </a:lnTo>
                <a:lnTo>
                  <a:pt x="1447" y="2534"/>
                </a:lnTo>
                <a:close/>
                <a:moveTo>
                  <a:pt x="2953" y="2534"/>
                </a:moveTo>
                <a:lnTo>
                  <a:pt x="3400" y="1789"/>
                </a:lnTo>
                <a:lnTo>
                  <a:pt x="3847" y="2534"/>
                </a:lnTo>
                <a:lnTo>
                  <a:pt x="2953" y="2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íṡľíḋê">
            <a:extLst>
              <a:ext uri="{FF2B5EF4-FFF2-40B4-BE49-F238E27FC236}">
                <a16:creationId xmlns:a16="http://schemas.microsoft.com/office/drawing/2014/main" id="{801FAB5E-D0AA-4620-BB98-053828CBE660}"/>
              </a:ext>
            </a:extLst>
          </p:cNvPr>
          <p:cNvSpPr/>
          <p:nvPr/>
        </p:nvSpPr>
        <p:spPr>
          <a:xfrm>
            <a:off x="7153993" y="3067806"/>
            <a:ext cx="999290" cy="99929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2" name="î$ḻidê">
            <a:extLst>
              <a:ext uri="{FF2B5EF4-FFF2-40B4-BE49-F238E27FC236}">
                <a16:creationId xmlns:a16="http://schemas.microsoft.com/office/drawing/2014/main" id="{AE8B2FB3-2D01-43B0-AF4A-796477B7A076}"/>
              </a:ext>
            </a:extLst>
          </p:cNvPr>
          <p:cNvSpPr/>
          <p:nvPr/>
        </p:nvSpPr>
        <p:spPr>
          <a:xfrm>
            <a:off x="4662399" y="1607499"/>
            <a:ext cx="284730" cy="2047099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2382755">
                <a:moveTo>
                  <a:pt x="0" y="2382755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629D5DE-E531-45CC-8FA4-F6E3E60E2E88}"/>
              </a:ext>
            </a:extLst>
          </p:cNvPr>
          <p:cNvCxnSpPr>
            <a:cxnSpLocks/>
            <a:stCxn id="32" idx="2"/>
          </p:cNvCxnSpPr>
          <p:nvPr/>
        </p:nvCxnSpPr>
        <p:spPr>
          <a:xfrm flipV="1">
            <a:off x="4947129" y="1607499"/>
            <a:ext cx="497852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$ḷïďê">
            <a:extLst>
              <a:ext uri="{FF2B5EF4-FFF2-40B4-BE49-F238E27FC236}">
                <a16:creationId xmlns:a16="http://schemas.microsoft.com/office/drawing/2014/main" id="{BD32C788-D0AD-44EA-8B2B-F8934EBFF78B}"/>
              </a:ext>
            </a:extLst>
          </p:cNvPr>
          <p:cNvSpPr/>
          <p:nvPr/>
        </p:nvSpPr>
        <p:spPr>
          <a:xfrm rot="10800000">
            <a:off x="5437643" y="0"/>
            <a:ext cx="298848" cy="1607498"/>
          </a:xfrm>
          <a:custGeom>
            <a:avLst/>
            <a:gdLst>
              <a:gd name="connsiteX0" fmla="*/ 0 w 1988457"/>
              <a:gd name="connsiteY0" fmla="*/ 331416 h 2714171"/>
              <a:gd name="connsiteX1" fmla="*/ 331416 w 1988457"/>
              <a:gd name="connsiteY1" fmla="*/ 0 h 2714171"/>
              <a:gd name="connsiteX2" fmla="*/ 1657041 w 1988457"/>
              <a:gd name="connsiteY2" fmla="*/ 0 h 2714171"/>
              <a:gd name="connsiteX3" fmla="*/ 1988457 w 1988457"/>
              <a:gd name="connsiteY3" fmla="*/ 331416 h 2714171"/>
              <a:gd name="connsiteX4" fmla="*/ 1988457 w 1988457"/>
              <a:gd name="connsiteY4" fmla="*/ 2382755 h 2714171"/>
              <a:gd name="connsiteX5" fmla="*/ 1657041 w 1988457"/>
              <a:gd name="connsiteY5" fmla="*/ 2714171 h 2714171"/>
              <a:gd name="connsiteX6" fmla="*/ 331416 w 1988457"/>
              <a:gd name="connsiteY6" fmla="*/ 2714171 h 2714171"/>
              <a:gd name="connsiteX7" fmla="*/ 0 w 1988457"/>
              <a:gd name="connsiteY7" fmla="*/ 2382755 h 2714171"/>
              <a:gd name="connsiteX8" fmla="*/ 0 w 1988457"/>
              <a:gd name="connsiteY8" fmla="*/ 331416 h 271417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8" fmla="*/ 1748481 w 1988457"/>
              <a:gd name="connsiteY8" fmla="*/ 91440 h 271417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7103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10160 h 2724331"/>
              <a:gd name="connsiteX1" fmla="*/ 1988457 w 1988457"/>
              <a:gd name="connsiteY1" fmla="*/ 341576 h 2724331"/>
              <a:gd name="connsiteX2" fmla="*/ 1988457 w 1988457"/>
              <a:gd name="connsiteY2" fmla="*/ 2392915 h 2724331"/>
              <a:gd name="connsiteX3" fmla="*/ 1657041 w 1988457"/>
              <a:gd name="connsiteY3" fmla="*/ 2724331 h 2724331"/>
              <a:gd name="connsiteX4" fmla="*/ 331416 w 1988457"/>
              <a:gd name="connsiteY4" fmla="*/ 2724331 h 2724331"/>
              <a:gd name="connsiteX5" fmla="*/ 0 w 1988457"/>
              <a:gd name="connsiteY5" fmla="*/ 2392915 h 2724331"/>
              <a:gd name="connsiteX6" fmla="*/ 0 w 1988457"/>
              <a:gd name="connsiteY6" fmla="*/ 341576 h 2724331"/>
              <a:gd name="connsiteX7" fmla="*/ 331416 w 1988457"/>
              <a:gd name="connsiteY7" fmla="*/ 10160 h 2724331"/>
              <a:gd name="connsiteX8" fmla="*/ 1113481 w 1988457"/>
              <a:gd name="connsiteY8" fmla="*/ 0 h 2724331"/>
              <a:gd name="connsiteX0" fmla="*/ 1657041 w 1988457"/>
              <a:gd name="connsiteY0" fmla="*/ 0 h 2714171"/>
              <a:gd name="connsiteX1" fmla="*/ 1988457 w 1988457"/>
              <a:gd name="connsiteY1" fmla="*/ 331416 h 2714171"/>
              <a:gd name="connsiteX2" fmla="*/ 1988457 w 1988457"/>
              <a:gd name="connsiteY2" fmla="*/ 2382755 h 2714171"/>
              <a:gd name="connsiteX3" fmla="*/ 1657041 w 1988457"/>
              <a:gd name="connsiteY3" fmla="*/ 2714171 h 2714171"/>
              <a:gd name="connsiteX4" fmla="*/ 331416 w 1988457"/>
              <a:gd name="connsiteY4" fmla="*/ 2714171 h 2714171"/>
              <a:gd name="connsiteX5" fmla="*/ 0 w 1988457"/>
              <a:gd name="connsiteY5" fmla="*/ 2382755 h 2714171"/>
              <a:gd name="connsiteX6" fmla="*/ 0 w 1988457"/>
              <a:gd name="connsiteY6" fmla="*/ 331416 h 2714171"/>
              <a:gd name="connsiteX7" fmla="*/ 331416 w 1988457"/>
              <a:gd name="connsiteY7" fmla="*/ 0 h 2714171"/>
              <a:gd name="connsiteX0" fmla="*/ 1988457 w 1988457"/>
              <a:gd name="connsiteY0" fmla="*/ 331416 h 2714171"/>
              <a:gd name="connsiteX1" fmla="*/ 1988457 w 1988457"/>
              <a:gd name="connsiteY1" fmla="*/ 2382755 h 2714171"/>
              <a:gd name="connsiteX2" fmla="*/ 1657041 w 1988457"/>
              <a:gd name="connsiteY2" fmla="*/ 2714171 h 2714171"/>
              <a:gd name="connsiteX3" fmla="*/ 331416 w 1988457"/>
              <a:gd name="connsiteY3" fmla="*/ 2714171 h 2714171"/>
              <a:gd name="connsiteX4" fmla="*/ 0 w 1988457"/>
              <a:gd name="connsiteY4" fmla="*/ 2382755 h 2714171"/>
              <a:gd name="connsiteX5" fmla="*/ 0 w 1988457"/>
              <a:gd name="connsiteY5" fmla="*/ 331416 h 2714171"/>
              <a:gd name="connsiteX6" fmla="*/ 331416 w 1988457"/>
              <a:gd name="connsiteY6" fmla="*/ 0 h 2714171"/>
              <a:gd name="connsiteX0" fmla="*/ 1988457 w 1988457"/>
              <a:gd name="connsiteY0" fmla="*/ 2382755 h 2714171"/>
              <a:gd name="connsiteX1" fmla="*/ 1657041 w 1988457"/>
              <a:gd name="connsiteY1" fmla="*/ 2714171 h 2714171"/>
              <a:gd name="connsiteX2" fmla="*/ 331416 w 1988457"/>
              <a:gd name="connsiteY2" fmla="*/ 2714171 h 2714171"/>
              <a:gd name="connsiteX3" fmla="*/ 0 w 1988457"/>
              <a:gd name="connsiteY3" fmla="*/ 2382755 h 2714171"/>
              <a:gd name="connsiteX4" fmla="*/ 0 w 1988457"/>
              <a:gd name="connsiteY4" fmla="*/ 331416 h 2714171"/>
              <a:gd name="connsiteX5" fmla="*/ 331416 w 1988457"/>
              <a:gd name="connsiteY5" fmla="*/ 0 h 2714171"/>
              <a:gd name="connsiteX0" fmla="*/ 1657041 w 1657041"/>
              <a:gd name="connsiteY0" fmla="*/ 2714171 h 2714171"/>
              <a:gd name="connsiteX1" fmla="*/ 331416 w 1657041"/>
              <a:gd name="connsiteY1" fmla="*/ 2714171 h 2714171"/>
              <a:gd name="connsiteX2" fmla="*/ 0 w 1657041"/>
              <a:gd name="connsiteY2" fmla="*/ 2382755 h 2714171"/>
              <a:gd name="connsiteX3" fmla="*/ 0 w 1657041"/>
              <a:gd name="connsiteY3" fmla="*/ 331416 h 2714171"/>
              <a:gd name="connsiteX4" fmla="*/ 331416 w 1657041"/>
              <a:gd name="connsiteY4" fmla="*/ 0 h 2714171"/>
              <a:gd name="connsiteX0" fmla="*/ 331416 w 331416"/>
              <a:gd name="connsiteY0" fmla="*/ 2714171 h 2714171"/>
              <a:gd name="connsiteX1" fmla="*/ 0 w 331416"/>
              <a:gd name="connsiteY1" fmla="*/ 2382755 h 2714171"/>
              <a:gd name="connsiteX2" fmla="*/ 0 w 331416"/>
              <a:gd name="connsiteY2" fmla="*/ 331416 h 2714171"/>
              <a:gd name="connsiteX3" fmla="*/ 331416 w 331416"/>
              <a:gd name="connsiteY3" fmla="*/ 0 h 2714171"/>
              <a:gd name="connsiteX0" fmla="*/ 0 w 331416"/>
              <a:gd name="connsiteY0" fmla="*/ 2382755 h 2382755"/>
              <a:gd name="connsiteX1" fmla="*/ 0 w 331416"/>
              <a:gd name="connsiteY1" fmla="*/ 331416 h 2382755"/>
              <a:gd name="connsiteX2" fmla="*/ 331416 w 331416"/>
              <a:gd name="connsiteY2" fmla="*/ 0 h 2382755"/>
              <a:gd name="connsiteX0" fmla="*/ 0 w 331416"/>
              <a:gd name="connsiteY0" fmla="*/ 1782680 h 1782680"/>
              <a:gd name="connsiteX1" fmla="*/ 0 w 331416"/>
              <a:gd name="connsiteY1" fmla="*/ 331416 h 1782680"/>
              <a:gd name="connsiteX2" fmla="*/ 331416 w 331416"/>
              <a:gd name="connsiteY2" fmla="*/ 0 h 178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16" h="1782680">
                <a:moveTo>
                  <a:pt x="0" y="1782680"/>
                </a:moveTo>
                <a:lnTo>
                  <a:pt x="0" y="331416"/>
                </a:lnTo>
                <a:cubicBezTo>
                  <a:pt x="0" y="148380"/>
                  <a:pt x="148380" y="0"/>
                  <a:pt x="331416" y="0"/>
                </a:cubicBezTo>
              </a:path>
            </a:pathLst>
          </a:cu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ṥľîdé">
            <a:extLst>
              <a:ext uri="{FF2B5EF4-FFF2-40B4-BE49-F238E27FC236}">
                <a16:creationId xmlns:a16="http://schemas.microsoft.com/office/drawing/2014/main" id="{8ADD3B16-4DB3-409E-9A08-50D86FCD9BB4}"/>
              </a:ext>
            </a:extLst>
          </p:cNvPr>
          <p:cNvSpPr/>
          <p:nvPr/>
        </p:nvSpPr>
        <p:spPr>
          <a:xfrm>
            <a:off x="4038721" y="3067806"/>
            <a:ext cx="1295414" cy="129541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iṧḻîdê">
            <a:extLst>
              <a:ext uri="{FF2B5EF4-FFF2-40B4-BE49-F238E27FC236}">
                <a16:creationId xmlns:a16="http://schemas.microsoft.com/office/drawing/2014/main" id="{AA13AFF5-D818-460C-9EDF-69C998CCFC3C}"/>
              </a:ext>
            </a:extLst>
          </p:cNvPr>
          <p:cNvSpPr/>
          <p:nvPr/>
        </p:nvSpPr>
        <p:spPr>
          <a:xfrm>
            <a:off x="5663084" y="4126300"/>
            <a:ext cx="620951" cy="620014"/>
          </a:xfrm>
          <a:custGeom>
            <a:avLst/>
            <a:gdLst>
              <a:gd name="T0" fmla="*/ 5916 w 6827"/>
              <a:gd name="T1" fmla="*/ 2503 h 6827"/>
              <a:gd name="T2" fmla="*/ 5014 w 6827"/>
              <a:gd name="T3" fmla="*/ 3300 h 6827"/>
              <a:gd name="T4" fmla="*/ 1813 w 6827"/>
              <a:gd name="T5" fmla="*/ 3300 h 6827"/>
              <a:gd name="T6" fmla="*/ 1462 w 6827"/>
              <a:gd name="T7" fmla="*/ 2691 h 6827"/>
              <a:gd name="T8" fmla="*/ 2736 w 6827"/>
              <a:gd name="T9" fmla="*/ 1516 h 6827"/>
              <a:gd name="T10" fmla="*/ 3413 w 6827"/>
              <a:gd name="T11" fmla="*/ 1820 h 6827"/>
              <a:gd name="T12" fmla="*/ 4324 w 6827"/>
              <a:gd name="T13" fmla="*/ 910 h 6827"/>
              <a:gd name="T14" fmla="*/ 3413 w 6827"/>
              <a:gd name="T15" fmla="*/ 0 h 6827"/>
              <a:gd name="T16" fmla="*/ 2503 w 6827"/>
              <a:gd name="T17" fmla="*/ 910 h 6827"/>
              <a:gd name="T18" fmla="*/ 2605 w 6827"/>
              <a:gd name="T19" fmla="*/ 1327 h 6827"/>
              <a:gd name="T20" fmla="*/ 1256 w 6827"/>
              <a:gd name="T21" fmla="*/ 2572 h 6827"/>
              <a:gd name="T22" fmla="*/ 910 w 6827"/>
              <a:gd name="T23" fmla="*/ 2503 h 6827"/>
              <a:gd name="T24" fmla="*/ 0 w 6827"/>
              <a:gd name="T25" fmla="*/ 3413 h 6827"/>
              <a:gd name="T26" fmla="*/ 910 w 6827"/>
              <a:gd name="T27" fmla="*/ 4324 h 6827"/>
              <a:gd name="T28" fmla="*/ 1813 w 6827"/>
              <a:gd name="T29" fmla="*/ 3527 h 6827"/>
              <a:gd name="T30" fmla="*/ 5014 w 6827"/>
              <a:gd name="T31" fmla="*/ 3527 h 6827"/>
              <a:gd name="T32" fmla="*/ 5365 w 6827"/>
              <a:gd name="T33" fmla="*/ 4135 h 6827"/>
              <a:gd name="T34" fmla="*/ 4091 w 6827"/>
              <a:gd name="T35" fmla="*/ 5311 h 6827"/>
              <a:gd name="T36" fmla="*/ 3413 w 6827"/>
              <a:gd name="T37" fmla="*/ 5006 h 6827"/>
              <a:gd name="T38" fmla="*/ 2503 w 6827"/>
              <a:gd name="T39" fmla="*/ 5916 h 6827"/>
              <a:gd name="T40" fmla="*/ 3413 w 6827"/>
              <a:gd name="T41" fmla="*/ 6827 h 6827"/>
              <a:gd name="T42" fmla="*/ 4324 w 6827"/>
              <a:gd name="T43" fmla="*/ 5916 h 6827"/>
              <a:gd name="T44" fmla="*/ 4222 w 6827"/>
              <a:gd name="T45" fmla="*/ 5500 h 6827"/>
              <a:gd name="T46" fmla="*/ 5571 w 6827"/>
              <a:gd name="T47" fmla="*/ 4255 h 6827"/>
              <a:gd name="T48" fmla="*/ 5916 w 6827"/>
              <a:gd name="T49" fmla="*/ 4324 h 6827"/>
              <a:gd name="T50" fmla="*/ 6827 w 6827"/>
              <a:gd name="T51" fmla="*/ 3413 h 6827"/>
              <a:gd name="T52" fmla="*/ 5916 w 6827"/>
              <a:gd name="T53" fmla="*/ 250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827" h="6827">
                <a:moveTo>
                  <a:pt x="5916" y="2503"/>
                </a:moveTo>
                <a:cubicBezTo>
                  <a:pt x="5453" y="2503"/>
                  <a:pt x="5070" y="2851"/>
                  <a:pt x="5014" y="3300"/>
                </a:cubicBezTo>
                <a:lnTo>
                  <a:pt x="1813" y="3300"/>
                </a:lnTo>
                <a:cubicBezTo>
                  <a:pt x="1782" y="3052"/>
                  <a:pt x="1651" y="2836"/>
                  <a:pt x="1462" y="2691"/>
                </a:cubicBezTo>
                <a:lnTo>
                  <a:pt x="2736" y="1516"/>
                </a:lnTo>
                <a:cubicBezTo>
                  <a:pt x="2902" y="1702"/>
                  <a:pt x="3144" y="1820"/>
                  <a:pt x="3413" y="1820"/>
                </a:cubicBezTo>
                <a:cubicBezTo>
                  <a:pt x="3915" y="1820"/>
                  <a:pt x="4324" y="1412"/>
                  <a:pt x="4324" y="910"/>
                </a:cubicBezTo>
                <a:cubicBezTo>
                  <a:pt x="4324" y="408"/>
                  <a:pt x="3915" y="0"/>
                  <a:pt x="3413" y="0"/>
                </a:cubicBezTo>
                <a:cubicBezTo>
                  <a:pt x="2911" y="0"/>
                  <a:pt x="2503" y="408"/>
                  <a:pt x="2503" y="910"/>
                </a:cubicBezTo>
                <a:cubicBezTo>
                  <a:pt x="2503" y="1060"/>
                  <a:pt x="2540" y="1202"/>
                  <a:pt x="2605" y="1327"/>
                </a:cubicBezTo>
                <a:lnTo>
                  <a:pt x="1256" y="2572"/>
                </a:lnTo>
                <a:cubicBezTo>
                  <a:pt x="1149" y="2528"/>
                  <a:pt x="1033" y="2503"/>
                  <a:pt x="910" y="2503"/>
                </a:cubicBezTo>
                <a:cubicBezTo>
                  <a:pt x="408" y="2503"/>
                  <a:pt x="0" y="2911"/>
                  <a:pt x="0" y="3413"/>
                </a:cubicBezTo>
                <a:cubicBezTo>
                  <a:pt x="0" y="3915"/>
                  <a:pt x="408" y="4324"/>
                  <a:pt x="910" y="4324"/>
                </a:cubicBezTo>
                <a:cubicBezTo>
                  <a:pt x="1374" y="4324"/>
                  <a:pt x="1756" y="3975"/>
                  <a:pt x="1813" y="3527"/>
                </a:cubicBezTo>
                <a:lnTo>
                  <a:pt x="5014" y="3527"/>
                </a:lnTo>
                <a:cubicBezTo>
                  <a:pt x="5045" y="3775"/>
                  <a:pt x="5176" y="3991"/>
                  <a:pt x="5365" y="4135"/>
                </a:cubicBezTo>
                <a:lnTo>
                  <a:pt x="4091" y="5311"/>
                </a:lnTo>
                <a:cubicBezTo>
                  <a:pt x="3924" y="5125"/>
                  <a:pt x="3683" y="5006"/>
                  <a:pt x="3413" y="5006"/>
                </a:cubicBezTo>
                <a:cubicBezTo>
                  <a:pt x="2911" y="5006"/>
                  <a:pt x="2503" y="5415"/>
                  <a:pt x="2503" y="5916"/>
                </a:cubicBezTo>
                <a:cubicBezTo>
                  <a:pt x="2503" y="6418"/>
                  <a:pt x="2911" y="6827"/>
                  <a:pt x="3413" y="6827"/>
                </a:cubicBezTo>
                <a:cubicBezTo>
                  <a:pt x="3915" y="6827"/>
                  <a:pt x="4324" y="6418"/>
                  <a:pt x="4324" y="5916"/>
                </a:cubicBezTo>
                <a:cubicBezTo>
                  <a:pt x="4324" y="5766"/>
                  <a:pt x="4286" y="5625"/>
                  <a:pt x="4222" y="5500"/>
                </a:cubicBezTo>
                <a:lnTo>
                  <a:pt x="5571" y="4255"/>
                </a:lnTo>
                <a:cubicBezTo>
                  <a:pt x="5677" y="4299"/>
                  <a:pt x="5794" y="4324"/>
                  <a:pt x="5916" y="4324"/>
                </a:cubicBezTo>
                <a:cubicBezTo>
                  <a:pt x="6418" y="4324"/>
                  <a:pt x="6827" y="3915"/>
                  <a:pt x="6827" y="3413"/>
                </a:cubicBezTo>
                <a:cubicBezTo>
                  <a:pt x="6827" y="2911"/>
                  <a:pt x="6418" y="2503"/>
                  <a:pt x="5916" y="2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işļîďê">
            <a:extLst>
              <a:ext uri="{FF2B5EF4-FFF2-40B4-BE49-F238E27FC236}">
                <a16:creationId xmlns:a16="http://schemas.microsoft.com/office/drawing/2014/main" id="{98F3B775-A5D0-48C1-8930-EBBC1F17DC6F}"/>
              </a:ext>
            </a:extLst>
          </p:cNvPr>
          <p:cNvSpPr/>
          <p:nvPr/>
        </p:nvSpPr>
        <p:spPr>
          <a:xfrm>
            <a:off x="4379006" y="3422329"/>
            <a:ext cx="587261" cy="586369"/>
          </a:xfrm>
          <a:custGeom>
            <a:avLst/>
            <a:gdLst>
              <a:gd name="connsiteX0" fmla="*/ 233889 w 604463"/>
              <a:gd name="connsiteY0" fmla="*/ 448626 h 603546"/>
              <a:gd name="connsiteX1" fmla="*/ 250828 w 604463"/>
              <a:gd name="connsiteY1" fmla="*/ 458425 h 603546"/>
              <a:gd name="connsiteX2" fmla="*/ 224882 w 604463"/>
              <a:gd name="connsiteY2" fmla="*/ 502990 h 603546"/>
              <a:gd name="connsiteX3" fmla="*/ 208078 w 604463"/>
              <a:gd name="connsiteY3" fmla="*/ 493191 h 603546"/>
              <a:gd name="connsiteX4" fmla="*/ 173393 w 604463"/>
              <a:gd name="connsiteY4" fmla="*/ 381376 h 603546"/>
              <a:gd name="connsiteX5" fmla="*/ 183207 w 604463"/>
              <a:gd name="connsiteY5" fmla="*/ 398289 h 603546"/>
              <a:gd name="connsiteX6" fmla="*/ 138440 w 604463"/>
              <a:gd name="connsiteY6" fmla="*/ 424062 h 603546"/>
              <a:gd name="connsiteX7" fmla="*/ 128760 w 604463"/>
              <a:gd name="connsiteY7" fmla="*/ 407149 h 603546"/>
              <a:gd name="connsiteX8" fmla="*/ 102814 w 604463"/>
              <a:gd name="connsiteY8" fmla="*/ 277481 h 603546"/>
              <a:gd name="connsiteX9" fmla="*/ 170973 w 604463"/>
              <a:gd name="connsiteY9" fmla="*/ 277481 h 603546"/>
              <a:gd name="connsiteX10" fmla="*/ 170973 w 604463"/>
              <a:gd name="connsiteY10" fmla="*/ 326073 h 603546"/>
              <a:gd name="connsiteX11" fmla="*/ 102814 w 604463"/>
              <a:gd name="connsiteY11" fmla="*/ 326073 h 603546"/>
              <a:gd name="connsiteX12" fmla="*/ 449257 w 604463"/>
              <a:gd name="connsiteY12" fmla="*/ 267145 h 603546"/>
              <a:gd name="connsiteX13" fmla="*/ 461356 w 604463"/>
              <a:gd name="connsiteY13" fmla="*/ 276273 h 603546"/>
              <a:gd name="connsiteX14" fmla="*/ 464179 w 604463"/>
              <a:gd name="connsiteY14" fmla="*/ 304461 h 603546"/>
              <a:gd name="connsiteX15" fmla="*/ 461356 w 604463"/>
              <a:gd name="connsiteY15" fmla="*/ 332113 h 603546"/>
              <a:gd name="connsiteX16" fmla="*/ 449257 w 604463"/>
              <a:gd name="connsiteY16" fmla="*/ 341644 h 603546"/>
              <a:gd name="connsiteX17" fmla="*/ 437023 w 604463"/>
              <a:gd name="connsiteY17" fmla="*/ 332113 h 603546"/>
              <a:gd name="connsiteX18" fmla="*/ 434065 w 604463"/>
              <a:gd name="connsiteY18" fmla="*/ 304461 h 603546"/>
              <a:gd name="connsiteX19" fmla="*/ 437023 w 604463"/>
              <a:gd name="connsiteY19" fmla="*/ 276273 h 603546"/>
              <a:gd name="connsiteX20" fmla="*/ 449257 w 604463"/>
              <a:gd name="connsiteY20" fmla="*/ 267145 h 603546"/>
              <a:gd name="connsiteX21" fmla="*/ 365541 w 604463"/>
              <a:gd name="connsiteY21" fmla="*/ 250355 h 603546"/>
              <a:gd name="connsiteX22" fmla="*/ 351831 w 604463"/>
              <a:gd name="connsiteY22" fmla="*/ 252368 h 603546"/>
              <a:gd name="connsiteX23" fmla="*/ 342288 w 604463"/>
              <a:gd name="connsiteY23" fmla="*/ 258007 h 603546"/>
              <a:gd name="connsiteX24" fmla="*/ 334224 w 604463"/>
              <a:gd name="connsiteY24" fmla="*/ 269284 h 603546"/>
              <a:gd name="connsiteX25" fmla="*/ 332342 w 604463"/>
              <a:gd name="connsiteY25" fmla="*/ 276668 h 603546"/>
              <a:gd name="connsiteX26" fmla="*/ 341213 w 604463"/>
              <a:gd name="connsiteY26" fmla="*/ 284186 h 603546"/>
              <a:gd name="connsiteX27" fmla="*/ 351562 w 604463"/>
              <a:gd name="connsiteY27" fmla="*/ 277742 h 603546"/>
              <a:gd name="connsiteX28" fmla="*/ 354116 w 604463"/>
              <a:gd name="connsiteY28" fmla="*/ 271835 h 603546"/>
              <a:gd name="connsiteX29" fmla="*/ 364869 w 604463"/>
              <a:gd name="connsiteY29" fmla="*/ 267136 h 603546"/>
              <a:gd name="connsiteX30" fmla="*/ 374815 w 604463"/>
              <a:gd name="connsiteY30" fmla="*/ 270895 h 603546"/>
              <a:gd name="connsiteX31" fmla="*/ 378310 w 604463"/>
              <a:gd name="connsiteY31" fmla="*/ 280696 h 603546"/>
              <a:gd name="connsiteX32" fmla="*/ 371455 w 604463"/>
              <a:gd name="connsiteY32" fmla="*/ 293047 h 603546"/>
              <a:gd name="connsiteX33" fmla="*/ 364466 w 604463"/>
              <a:gd name="connsiteY33" fmla="*/ 294524 h 603546"/>
              <a:gd name="connsiteX34" fmla="*/ 357476 w 604463"/>
              <a:gd name="connsiteY34" fmla="*/ 302310 h 603546"/>
              <a:gd name="connsiteX35" fmla="*/ 365003 w 604463"/>
              <a:gd name="connsiteY35" fmla="*/ 310097 h 603546"/>
              <a:gd name="connsiteX36" fmla="*/ 372396 w 604463"/>
              <a:gd name="connsiteY36" fmla="*/ 311708 h 603546"/>
              <a:gd name="connsiteX37" fmla="*/ 380863 w 604463"/>
              <a:gd name="connsiteY37" fmla="*/ 325536 h 603546"/>
              <a:gd name="connsiteX38" fmla="*/ 376294 w 604463"/>
              <a:gd name="connsiteY38" fmla="*/ 337484 h 603546"/>
              <a:gd name="connsiteX39" fmla="*/ 365675 w 604463"/>
              <a:gd name="connsiteY39" fmla="*/ 341646 h 603546"/>
              <a:gd name="connsiteX40" fmla="*/ 352100 w 604463"/>
              <a:gd name="connsiteY40" fmla="*/ 334128 h 603546"/>
              <a:gd name="connsiteX41" fmla="*/ 350487 w 604463"/>
              <a:gd name="connsiteY41" fmla="*/ 329026 h 603546"/>
              <a:gd name="connsiteX42" fmla="*/ 340272 w 604463"/>
              <a:gd name="connsiteY42" fmla="*/ 323656 h 603546"/>
              <a:gd name="connsiteX43" fmla="*/ 339466 w 604463"/>
              <a:gd name="connsiteY43" fmla="*/ 323656 h 603546"/>
              <a:gd name="connsiteX44" fmla="*/ 330864 w 604463"/>
              <a:gd name="connsiteY44" fmla="*/ 333322 h 603546"/>
              <a:gd name="connsiteX45" fmla="*/ 334761 w 604463"/>
              <a:gd name="connsiteY45" fmla="*/ 343928 h 603546"/>
              <a:gd name="connsiteX46" fmla="*/ 365810 w 604463"/>
              <a:gd name="connsiteY46" fmla="*/ 358428 h 603546"/>
              <a:gd name="connsiteX47" fmla="*/ 393095 w 604463"/>
              <a:gd name="connsiteY47" fmla="*/ 348359 h 603546"/>
              <a:gd name="connsiteX48" fmla="*/ 402369 w 604463"/>
              <a:gd name="connsiteY48" fmla="*/ 324999 h 603546"/>
              <a:gd name="connsiteX49" fmla="*/ 394439 w 604463"/>
              <a:gd name="connsiteY49" fmla="*/ 304995 h 603546"/>
              <a:gd name="connsiteX50" fmla="*/ 390675 w 604463"/>
              <a:gd name="connsiteY50" fmla="*/ 301907 h 603546"/>
              <a:gd name="connsiteX51" fmla="*/ 390272 w 604463"/>
              <a:gd name="connsiteY51" fmla="*/ 297880 h 603546"/>
              <a:gd name="connsiteX52" fmla="*/ 393632 w 604463"/>
              <a:gd name="connsiteY52" fmla="*/ 294658 h 603546"/>
              <a:gd name="connsiteX53" fmla="*/ 399143 w 604463"/>
              <a:gd name="connsiteY53" fmla="*/ 279085 h 603546"/>
              <a:gd name="connsiteX54" fmla="*/ 389869 w 604463"/>
              <a:gd name="connsiteY54" fmla="*/ 258141 h 603546"/>
              <a:gd name="connsiteX55" fmla="*/ 365541 w 604463"/>
              <a:gd name="connsiteY55" fmla="*/ 250355 h 603546"/>
              <a:gd name="connsiteX56" fmla="*/ 449277 w 604463"/>
              <a:gd name="connsiteY56" fmla="*/ 250086 h 603546"/>
              <a:gd name="connsiteX57" fmla="*/ 421051 w 604463"/>
              <a:gd name="connsiteY57" fmla="*/ 264317 h 603546"/>
              <a:gd name="connsiteX58" fmla="*/ 412987 w 604463"/>
              <a:gd name="connsiteY58" fmla="*/ 304458 h 603546"/>
              <a:gd name="connsiteX59" fmla="*/ 421051 w 604463"/>
              <a:gd name="connsiteY59" fmla="*/ 344465 h 603546"/>
              <a:gd name="connsiteX60" fmla="*/ 449277 w 604463"/>
              <a:gd name="connsiteY60" fmla="*/ 358428 h 603546"/>
              <a:gd name="connsiteX61" fmla="*/ 477503 w 604463"/>
              <a:gd name="connsiteY61" fmla="*/ 344465 h 603546"/>
              <a:gd name="connsiteX62" fmla="*/ 485567 w 604463"/>
              <a:gd name="connsiteY62" fmla="*/ 304458 h 603546"/>
              <a:gd name="connsiteX63" fmla="*/ 477503 w 604463"/>
              <a:gd name="connsiteY63" fmla="*/ 264317 h 603546"/>
              <a:gd name="connsiteX64" fmla="*/ 449277 w 604463"/>
              <a:gd name="connsiteY64" fmla="*/ 250086 h 603546"/>
              <a:gd name="connsiteX65" fmla="*/ 138440 w 604463"/>
              <a:gd name="connsiteY65" fmla="*/ 179491 h 603546"/>
              <a:gd name="connsiteX66" fmla="*/ 183207 w 604463"/>
              <a:gd name="connsiteY66" fmla="*/ 205264 h 603546"/>
              <a:gd name="connsiteX67" fmla="*/ 173393 w 604463"/>
              <a:gd name="connsiteY67" fmla="*/ 222177 h 603546"/>
              <a:gd name="connsiteX68" fmla="*/ 128760 w 604463"/>
              <a:gd name="connsiteY68" fmla="*/ 196405 h 603546"/>
              <a:gd name="connsiteX69" fmla="*/ 224882 w 604463"/>
              <a:gd name="connsiteY69" fmla="*/ 100697 h 603546"/>
              <a:gd name="connsiteX70" fmla="*/ 250828 w 604463"/>
              <a:gd name="connsiteY70" fmla="*/ 145128 h 603546"/>
              <a:gd name="connsiteX71" fmla="*/ 234024 w 604463"/>
              <a:gd name="connsiteY71" fmla="*/ 154927 h 603546"/>
              <a:gd name="connsiteX72" fmla="*/ 208078 w 604463"/>
              <a:gd name="connsiteY72" fmla="*/ 110496 h 603546"/>
              <a:gd name="connsiteX73" fmla="*/ 298068 w 604463"/>
              <a:gd name="connsiteY73" fmla="*/ 83479 h 603546"/>
              <a:gd name="connsiteX74" fmla="*/ 516750 w 604463"/>
              <a:gd name="connsiteY74" fmla="*/ 301773 h 603546"/>
              <a:gd name="connsiteX75" fmla="*/ 298068 w 604463"/>
              <a:gd name="connsiteY75" fmla="*/ 520067 h 603546"/>
              <a:gd name="connsiteX76" fmla="*/ 298068 w 604463"/>
              <a:gd name="connsiteY76" fmla="*/ 301773 h 603546"/>
              <a:gd name="connsiteX77" fmla="*/ 302232 w 604463"/>
              <a:gd name="connsiteY77" fmla="*/ 58394 h 603546"/>
              <a:gd name="connsiteX78" fmla="*/ 58483 w 604463"/>
              <a:gd name="connsiteY78" fmla="*/ 301773 h 603546"/>
              <a:gd name="connsiteX79" fmla="*/ 302232 w 604463"/>
              <a:gd name="connsiteY79" fmla="*/ 545152 h 603546"/>
              <a:gd name="connsiteX80" fmla="*/ 545980 w 604463"/>
              <a:gd name="connsiteY80" fmla="*/ 301773 h 603546"/>
              <a:gd name="connsiteX81" fmla="*/ 302232 w 604463"/>
              <a:gd name="connsiteY81" fmla="*/ 58394 h 603546"/>
              <a:gd name="connsiteX82" fmla="*/ 302232 w 604463"/>
              <a:gd name="connsiteY82" fmla="*/ 0 h 603546"/>
              <a:gd name="connsiteX83" fmla="*/ 604463 w 604463"/>
              <a:gd name="connsiteY83" fmla="*/ 301773 h 603546"/>
              <a:gd name="connsiteX84" fmla="*/ 302232 w 604463"/>
              <a:gd name="connsiteY84" fmla="*/ 603546 h 603546"/>
              <a:gd name="connsiteX85" fmla="*/ 0 w 604463"/>
              <a:gd name="connsiteY85" fmla="*/ 301773 h 603546"/>
              <a:gd name="connsiteX86" fmla="*/ 302232 w 604463"/>
              <a:gd name="connsiteY86" fmla="*/ 0 h 60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04463" h="603546">
                <a:moveTo>
                  <a:pt x="233889" y="448626"/>
                </a:moveTo>
                <a:lnTo>
                  <a:pt x="250828" y="458425"/>
                </a:lnTo>
                <a:lnTo>
                  <a:pt x="224882" y="502990"/>
                </a:lnTo>
                <a:lnTo>
                  <a:pt x="208078" y="493191"/>
                </a:lnTo>
                <a:close/>
                <a:moveTo>
                  <a:pt x="173393" y="381376"/>
                </a:moveTo>
                <a:lnTo>
                  <a:pt x="183207" y="398289"/>
                </a:lnTo>
                <a:lnTo>
                  <a:pt x="138440" y="424062"/>
                </a:lnTo>
                <a:lnTo>
                  <a:pt x="128760" y="407149"/>
                </a:lnTo>
                <a:close/>
                <a:moveTo>
                  <a:pt x="102814" y="277481"/>
                </a:moveTo>
                <a:lnTo>
                  <a:pt x="170973" y="277481"/>
                </a:lnTo>
                <a:lnTo>
                  <a:pt x="170973" y="326073"/>
                </a:lnTo>
                <a:lnTo>
                  <a:pt x="102814" y="326073"/>
                </a:lnTo>
                <a:close/>
                <a:moveTo>
                  <a:pt x="449257" y="267145"/>
                </a:moveTo>
                <a:cubicBezTo>
                  <a:pt x="455441" y="267145"/>
                  <a:pt x="459474" y="270232"/>
                  <a:pt x="461356" y="276273"/>
                </a:cubicBezTo>
                <a:cubicBezTo>
                  <a:pt x="463238" y="282447"/>
                  <a:pt x="464179" y="291709"/>
                  <a:pt x="464179" y="304461"/>
                </a:cubicBezTo>
                <a:cubicBezTo>
                  <a:pt x="464179" y="316408"/>
                  <a:pt x="463238" y="325670"/>
                  <a:pt x="461356" y="332113"/>
                </a:cubicBezTo>
                <a:cubicBezTo>
                  <a:pt x="459474" y="338422"/>
                  <a:pt x="455441" y="341644"/>
                  <a:pt x="449257" y="341644"/>
                </a:cubicBezTo>
                <a:cubicBezTo>
                  <a:pt x="443073" y="341644"/>
                  <a:pt x="439039" y="338422"/>
                  <a:pt x="437023" y="332113"/>
                </a:cubicBezTo>
                <a:cubicBezTo>
                  <a:pt x="435141" y="325670"/>
                  <a:pt x="434065" y="316408"/>
                  <a:pt x="434065" y="304461"/>
                </a:cubicBezTo>
                <a:cubicBezTo>
                  <a:pt x="434065" y="291709"/>
                  <a:pt x="435141" y="282447"/>
                  <a:pt x="437023" y="276273"/>
                </a:cubicBezTo>
                <a:cubicBezTo>
                  <a:pt x="439039" y="270232"/>
                  <a:pt x="443073" y="267145"/>
                  <a:pt x="449257" y="267145"/>
                </a:cubicBezTo>
                <a:close/>
                <a:moveTo>
                  <a:pt x="365541" y="250355"/>
                </a:moveTo>
                <a:cubicBezTo>
                  <a:pt x="360165" y="250355"/>
                  <a:pt x="355595" y="251026"/>
                  <a:pt x="351831" y="252368"/>
                </a:cubicBezTo>
                <a:cubicBezTo>
                  <a:pt x="348202" y="253577"/>
                  <a:pt x="344976" y="255456"/>
                  <a:pt x="342288" y="258007"/>
                </a:cubicBezTo>
                <a:cubicBezTo>
                  <a:pt x="338659" y="261498"/>
                  <a:pt x="335971" y="265257"/>
                  <a:pt x="334224" y="269284"/>
                </a:cubicBezTo>
                <a:cubicBezTo>
                  <a:pt x="333417" y="271701"/>
                  <a:pt x="332880" y="274117"/>
                  <a:pt x="332342" y="276668"/>
                </a:cubicBezTo>
                <a:cubicBezTo>
                  <a:pt x="331670" y="280830"/>
                  <a:pt x="335837" y="284186"/>
                  <a:pt x="341213" y="284186"/>
                </a:cubicBezTo>
                <a:cubicBezTo>
                  <a:pt x="346589" y="284186"/>
                  <a:pt x="350622" y="281233"/>
                  <a:pt x="351562" y="277742"/>
                </a:cubicBezTo>
                <a:cubicBezTo>
                  <a:pt x="352100" y="275460"/>
                  <a:pt x="352907" y="273446"/>
                  <a:pt x="354116" y="271835"/>
                </a:cubicBezTo>
                <a:cubicBezTo>
                  <a:pt x="356401" y="268747"/>
                  <a:pt x="360030" y="267136"/>
                  <a:pt x="364869" y="267136"/>
                </a:cubicBezTo>
                <a:cubicBezTo>
                  <a:pt x="369170" y="267136"/>
                  <a:pt x="372396" y="268479"/>
                  <a:pt x="374815" y="270895"/>
                </a:cubicBezTo>
                <a:cubicBezTo>
                  <a:pt x="377100" y="273446"/>
                  <a:pt x="378310" y="276668"/>
                  <a:pt x="378310" y="280696"/>
                </a:cubicBezTo>
                <a:cubicBezTo>
                  <a:pt x="378310" y="286871"/>
                  <a:pt x="376025" y="291033"/>
                  <a:pt x="371455" y="293047"/>
                </a:cubicBezTo>
                <a:cubicBezTo>
                  <a:pt x="369842" y="293718"/>
                  <a:pt x="367557" y="294255"/>
                  <a:pt x="364466" y="294524"/>
                </a:cubicBezTo>
                <a:cubicBezTo>
                  <a:pt x="360568" y="295061"/>
                  <a:pt x="357476" y="298283"/>
                  <a:pt x="357476" y="302310"/>
                </a:cubicBezTo>
                <a:cubicBezTo>
                  <a:pt x="357476" y="306472"/>
                  <a:pt x="360837" y="309694"/>
                  <a:pt x="365003" y="310097"/>
                </a:cubicBezTo>
                <a:cubicBezTo>
                  <a:pt x="368095" y="310365"/>
                  <a:pt x="370648" y="310902"/>
                  <a:pt x="372396" y="311708"/>
                </a:cubicBezTo>
                <a:cubicBezTo>
                  <a:pt x="378041" y="313990"/>
                  <a:pt x="380863" y="318555"/>
                  <a:pt x="380863" y="325536"/>
                </a:cubicBezTo>
                <a:cubicBezTo>
                  <a:pt x="380863" y="330772"/>
                  <a:pt x="379385" y="334799"/>
                  <a:pt x="376294" y="337484"/>
                </a:cubicBezTo>
                <a:cubicBezTo>
                  <a:pt x="373337" y="340304"/>
                  <a:pt x="369708" y="341646"/>
                  <a:pt x="365675" y="341646"/>
                </a:cubicBezTo>
                <a:cubicBezTo>
                  <a:pt x="359089" y="341646"/>
                  <a:pt x="354519" y="339095"/>
                  <a:pt x="352100" y="334128"/>
                </a:cubicBezTo>
                <a:cubicBezTo>
                  <a:pt x="351294" y="332651"/>
                  <a:pt x="350756" y="330906"/>
                  <a:pt x="350487" y="329026"/>
                </a:cubicBezTo>
                <a:cubicBezTo>
                  <a:pt x="349950" y="326073"/>
                  <a:pt x="345648" y="323656"/>
                  <a:pt x="340272" y="323656"/>
                </a:cubicBezTo>
                <a:lnTo>
                  <a:pt x="339466" y="323656"/>
                </a:lnTo>
                <a:cubicBezTo>
                  <a:pt x="334089" y="323656"/>
                  <a:pt x="329788" y="328087"/>
                  <a:pt x="330864" y="333322"/>
                </a:cubicBezTo>
                <a:cubicBezTo>
                  <a:pt x="331670" y="337350"/>
                  <a:pt x="333014" y="340975"/>
                  <a:pt x="334761" y="343928"/>
                </a:cubicBezTo>
                <a:cubicBezTo>
                  <a:pt x="340541" y="353595"/>
                  <a:pt x="350890" y="358428"/>
                  <a:pt x="365810" y="358428"/>
                </a:cubicBezTo>
                <a:cubicBezTo>
                  <a:pt x="377906" y="358428"/>
                  <a:pt x="386912" y="355071"/>
                  <a:pt x="393095" y="348359"/>
                </a:cubicBezTo>
                <a:cubicBezTo>
                  <a:pt x="399277" y="341646"/>
                  <a:pt x="402369" y="333860"/>
                  <a:pt x="402369" y="324999"/>
                </a:cubicBezTo>
                <a:cubicBezTo>
                  <a:pt x="402369" y="316541"/>
                  <a:pt x="399681" y="309828"/>
                  <a:pt x="394439" y="304995"/>
                </a:cubicBezTo>
                <a:cubicBezTo>
                  <a:pt x="393095" y="303653"/>
                  <a:pt x="391885" y="302713"/>
                  <a:pt x="390675" y="301907"/>
                </a:cubicBezTo>
                <a:cubicBezTo>
                  <a:pt x="388525" y="300431"/>
                  <a:pt x="388256" y="299357"/>
                  <a:pt x="390272" y="297880"/>
                </a:cubicBezTo>
                <a:cubicBezTo>
                  <a:pt x="391347" y="296940"/>
                  <a:pt x="392557" y="295866"/>
                  <a:pt x="393632" y="294658"/>
                </a:cubicBezTo>
                <a:cubicBezTo>
                  <a:pt x="397261" y="290496"/>
                  <a:pt x="399143" y="285260"/>
                  <a:pt x="399143" y="279085"/>
                </a:cubicBezTo>
                <a:cubicBezTo>
                  <a:pt x="399143" y="270358"/>
                  <a:pt x="396052" y="263377"/>
                  <a:pt x="389869" y="258141"/>
                </a:cubicBezTo>
                <a:cubicBezTo>
                  <a:pt x="383686" y="252905"/>
                  <a:pt x="375622" y="250355"/>
                  <a:pt x="365541" y="250355"/>
                </a:cubicBezTo>
                <a:close/>
                <a:moveTo>
                  <a:pt x="449277" y="250086"/>
                </a:moveTo>
                <a:cubicBezTo>
                  <a:pt x="435836" y="250086"/>
                  <a:pt x="426428" y="254919"/>
                  <a:pt x="421051" y="264317"/>
                </a:cubicBezTo>
                <a:cubicBezTo>
                  <a:pt x="415675" y="273715"/>
                  <a:pt x="412987" y="287006"/>
                  <a:pt x="412987" y="304458"/>
                </a:cubicBezTo>
                <a:cubicBezTo>
                  <a:pt x="412987" y="321777"/>
                  <a:pt x="415675" y="335068"/>
                  <a:pt x="421051" y="344465"/>
                </a:cubicBezTo>
                <a:cubicBezTo>
                  <a:pt x="426428" y="353863"/>
                  <a:pt x="435836" y="358428"/>
                  <a:pt x="449277" y="358428"/>
                </a:cubicBezTo>
                <a:cubicBezTo>
                  <a:pt x="462718" y="358428"/>
                  <a:pt x="471992" y="353863"/>
                  <a:pt x="477503" y="344465"/>
                </a:cubicBezTo>
                <a:cubicBezTo>
                  <a:pt x="482879" y="335068"/>
                  <a:pt x="485567" y="321777"/>
                  <a:pt x="485567" y="304458"/>
                </a:cubicBezTo>
                <a:cubicBezTo>
                  <a:pt x="485567" y="287006"/>
                  <a:pt x="482879" y="273715"/>
                  <a:pt x="477503" y="264317"/>
                </a:cubicBezTo>
                <a:cubicBezTo>
                  <a:pt x="471992" y="254919"/>
                  <a:pt x="462718" y="250086"/>
                  <a:pt x="449277" y="250086"/>
                </a:cubicBezTo>
                <a:close/>
                <a:moveTo>
                  <a:pt x="138440" y="179491"/>
                </a:moveTo>
                <a:lnTo>
                  <a:pt x="183207" y="205264"/>
                </a:lnTo>
                <a:lnTo>
                  <a:pt x="173393" y="222177"/>
                </a:lnTo>
                <a:lnTo>
                  <a:pt x="128760" y="196405"/>
                </a:lnTo>
                <a:close/>
                <a:moveTo>
                  <a:pt x="224882" y="100697"/>
                </a:moveTo>
                <a:lnTo>
                  <a:pt x="250828" y="145128"/>
                </a:lnTo>
                <a:lnTo>
                  <a:pt x="234024" y="154927"/>
                </a:lnTo>
                <a:lnTo>
                  <a:pt x="208078" y="110496"/>
                </a:lnTo>
                <a:close/>
                <a:moveTo>
                  <a:pt x="298068" y="83479"/>
                </a:moveTo>
                <a:cubicBezTo>
                  <a:pt x="418767" y="83479"/>
                  <a:pt x="516750" y="181215"/>
                  <a:pt x="516750" y="301773"/>
                </a:cubicBezTo>
                <a:cubicBezTo>
                  <a:pt x="516750" y="422332"/>
                  <a:pt x="418767" y="520067"/>
                  <a:pt x="298068" y="520067"/>
                </a:cubicBezTo>
                <a:lnTo>
                  <a:pt x="298068" y="301773"/>
                </a:lnTo>
                <a:close/>
                <a:moveTo>
                  <a:pt x="302232" y="58394"/>
                </a:moveTo>
                <a:cubicBezTo>
                  <a:pt x="167787" y="58394"/>
                  <a:pt x="58483" y="167533"/>
                  <a:pt x="58483" y="301773"/>
                </a:cubicBezTo>
                <a:cubicBezTo>
                  <a:pt x="58483" y="436014"/>
                  <a:pt x="167787" y="545152"/>
                  <a:pt x="302232" y="545152"/>
                </a:cubicBezTo>
                <a:cubicBezTo>
                  <a:pt x="436676" y="545152"/>
                  <a:pt x="545980" y="436014"/>
                  <a:pt x="545980" y="301773"/>
                </a:cubicBezTo>
                <a:cubicBezTo>
                  <a:pt x="545980" y="167533"/>
                  <a:pt x="436676" y="58394"/>
                  <a:pt x="302232" y="58394"/>
                </a:cubicBezTo>
                <a:close/>
                <a:moveTo>
                  <a:pt x="302232" y="0"/>
                </a:moveTo>
                <a:cubicBezTo>
                  <a:pt x="469212" y="0"/>
                  <a:pt x="604463" y="135181"/>
                  <a:pt x="604463" y="301773"/>
                </a:cubicBezTo>
                <a:cubicBezTo>
                  <a:pt x="604463" y="468500"/>
                  <a:pt x="469212" y="603546"/>
                  <a:pt x="302232" y="603546"/>
                </a:cubicBezTo>
                <a:cubicBezTo>
                  <a:pt x="135386" y="603546"/>
                  <a:pt x="0" y="468500"/>
                  <a:pt x="0" y="301773"/>
                </a:cubicBezTo>
                <a:cubicBezTo>
                  <a:pt x="0" y="135181"/>
                  <a:pt x="135386" y="0"/>
                  <a:pt x="3022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îsḷïḍe">
            <a:extLst>
              <a:ext uri="{FF2B5EF4-FFF2-40B4-BE49-F238E27FC236}">
                <a16:creationId xmlns:a16="http://schemas.microsoft.com/office/drawing/2014/main" id="{5990FABD-BBDA-49A8-8C9E-78DF600227A8}"/>
              </a:ext>
            </a:extLst>
          </p:cNvPr>
          <p:cNvSpPr/>
          <p:nvPr/>
        </p:nvSpPr>
        <p:spPr>
          <a:xfrm>
            <a:off x="7465224" y="3362167"/>
            <a:ext cx="376826" cy="41056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C1BDF4C-5AD6-46D2-939A-3A39875F0C03}"/>
              </a:ext>
            </a:extLst>
          </p:cNvPr>
          <p:cNvCxnSpPr/>
          <p:nvPr/>
        </p:nvCxnSpPr>
        <p:spPr>
          <a:xfrm flipV="1">
            <a:off x="7127317" y="1607498"/>
            <a:ext cx="1023550" cy="1023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C3AD38F-B660-4A9C-B2A3-DD7FD0E22837}"/>
              </a:ext>
            </a:extLst>
          </p:cNvPr>
          <p:cNvCxnSpPr/>
          <p:nvPr/>
        </p:nvCxnSpPr>
        <p:spPr>
          <a:xfrm>
            <a:off x="8150867" y="1607498"/>
            <a:ext cx="33696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ïṧlidè">
            <a:extLst>
              <a:ext uri="{FF2B5EF4-FFF2-40B4-BE49-F238E27FC236}">
                <a16:creationId xmlns:a16="http://schemas.microsoft.com/office/drawing/2014/main" id="{EC236FC1-F63F-432E-8440-1D0F12395D47}"/>
              </a:ext>
            </a:extLst>
          </p:cNvPr>
          <p:cNvSpPr txBox="1"/>
          <p:nvPr/>
        </p:nvSpPr>
        <p:spPr bwMode="auto">
          <a:xfrm flipH="1">
            <a:off x="8150866" y="1123950"/>
            <a:ext cx="3200481" cy="48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69%</a:t>
            </a:r>
          </a:p>
        </p:txBody>
      </p:sp>
      <p:sp>
        <p:nvSpPr>
          <p:cNvPr id="13" name="îṧḷíďè">
            <a:extLst>
              <a:ext uri="{FF2B5EF4-FFF2-40B4-BE49-F238E27FC236}">
                <a16:creationId xmlns:a16="http://schemas.microsoft.com/office/drawing/2014/main" id="{F145A840-D366-4F6A-8990-81DCABC4D36C}"/>
              </a:ext>
            </a:extLst>
          </p:cNvPr>
          <p:cNvSpPr/>
          <p:nvPr/>
        </p:nvSpPr>
        <p:spPr>
          <a:xfrm>
            <a:off x="7007069" y="2576475"/>
            <a:ext cx="179544" cy="179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ïṩ1îďê">
            <a:extLst>
              <a:ext uri="{FF2B5EF4-FFF2-40B4-BE49-F238E27FC236}">
                <a16:creationId xmlns:a16="http://schemas.microsoft.com/office/drawing/2014/main" id="{34466682-7306-4021-A14C-E537314A0DB7}"/>
              </a:ext>
            </a:extLst>
          </p:cNvPr>
          <p:cNvSpPr/>
          <p:nvPr/>
        </p:nvSpPr>
        <p:spPr>
          <a:xfrm>
            <a:off x="7039691" y="2609097"/>
            <a:ext cx="114300" cy="1143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37D8410-D061-458E-96BA-784601EBA8B7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69F943F-46A8-4C1C-A6A1-81F02034F6AB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0755AE2-15D2-4BD5-AF52-49965BB84D55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60E171C-36CF-409F-92BA-7AA65CC22230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248F3667-FBD1-41F3-8EEF-EEA7957DAC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45" name="right-arrows_87462">
            <a:extLst>
              <a:ext uri="{FF2B5EF4-FFF2-40B4-BE49-F238E27FC236}">
                <a16:creationId xmlns:a16="http://schemas.microsoft.com/office/drawing/2014/main" id="{4924EFDB-ABEF-429A-B5EA-721038CE167F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3382233" y="3611505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BC2BCB3-DF64-4C83-8E52-7A7B120E653F}"/>
              </a:ext>
            </a:extLst>
          </p:cNvPr>
          <p:cNvSpPr txBox="1"/>
          <p:nvPr/>
        </p:nvSpPr>
        <p:spPr>
          <a:xfrm>
            <a:off x="1050166" y="3396429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B136F5C-ECD4-45FA-9658-11BC4D00C1FB}"/>
              </a:ext>
            </a:extLst>
          </p:cNvPr>
          <p:cNvCxnSpPr>
            <a:cxnSpLocks/>
          </p:cNvCxnSpPr>
          <p:nvPr/>
        </p:nvCxnSpPr>
        <p:spPr>
          <a:xfrm>
            <a:off x="1178730" y="3361687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023263B-1D57-4C84-BDB1-38E4E5751594}"/>
              </a:ext>
            </a:extLst>
          </p:cNvPr>
          <p:cNvCxnSpPr>
            <a:cxnSpLocks/>
          </p:cNvCxnSpPr>
          <p:nvPr/>
        </p:nvCxnSpPr>
        <p:spPr>
          <a:xfrm>
            <a:off x="1178730" y="4560567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277D554-5E58-44AF-82C5-FF81A334FF5B}"/>
              </a:ext>
            </a:extLst>
          </p:cNvPr>
          <p:cNvSpPr txBox="1"/>
          <p:nvPr/>
        </p:nvSpPr>
        <p:spPr>
          <a:xfrm>
            <a:off x="8554186" y="116566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2B8D5D-E531-4749-A493-CEDCE87B692A}"/>
              </a:ext>
            </a:extLst>
          </p:cNvPr>
          <p:cNvSpPr txBox="1"/>
          <p:nvPr/>
        </p:nvSpPr>
        <p:spPr>
          <a:xfrm>
            <a:off x="8974908" y="1824016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F5174BB-FF35-4690-9A2B-227E684A1548}"/>
              </a:ext>
            </a:extLst>
          </p:cNvPr>
          <p:cNvCxnSpPr>
            <a:cxnSpLocks/>
          </p:cNvCxnSpPr>
          <p:nvPr/>
        </p:nvCxnSpPr>
        <p:spPr>
          <a:xfrm>
            <a:off x="9103472" y="1789274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05FED69-3556-4848-B9E9-5F2BB114B9B3}"/>
              </a:ext>
            </a:extLst>
          </p:cNvPr>
          <p:cNvCxnSpPr>
            <a:cxnSpLocks/>
          </p:cNvCxnSpPr>
          <p:nvPr/>
        </p:nvCxnSpPr>
        <p:spPr>
          <a:xfrm>
            <a:off x="9103472" y="2988154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-arrows_87462">
            <a:extLst>
              <a:ext uri="{FF2B5EF4-FFF2-40B4-BE49-F238E27FC236}">
                <a16:creationId xmlns:a16="http://schemas.microsoft.com/office/drawing/2014/main" id="{FBF241A7-276C-40D5-A38A-1871134ABDE3}"/>
              </a:ext>
            </a:extLst>
          </p:cNvPr>
          <p:cNvSpPr>
            <a:spLocks noChangeAspect="1"/>
          </p:cNvSpPr>
          <p:nvPr/>
        </p:nvSpPr>
        <p:spPr bwMode="auto">
          <a:xfrm>
            <a:off x="7081278" y="4606035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25C5D59-99DC-4596-BD4A-04D897E81C7A}"/>
              </a:ext>
            </a:extLst>
          </p:cNvPr>
          <p:cNvSpPr txBox="1"/>
          <p:nvPr/>
        </p:nvSpPr>
        <p:spPr>
          <a:xfrm>
            <a:off x="7687439" y="452819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D6C64B2-B82E-4851-8E29-93E84D816D08}"/>
              </a:ext>
            </a:extLst>
          </p:cNvPr>
          <p:cNvCxnSpPr>
            <a:cxnSpLocks/>
          </p:cNvCxnSpPr>
          <p:nvPr/>
        </p:nvCxnSpPr>
        <p:spPr>
          <a:xfrm>
            <a:off x="7816003" y="449345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17E1E77-4473-4F6E-916C-67C23410F0CB}"/>
              </a:ext>
            </a:extLst>
          </p:cNvPr>
          <p:cNvCxnSpPr>
            <a:cxnSpLocks/>
          </p:cNvCxnSpPr>
          <p:nvPr/>
        </p:nvCxnSpPr>
        <p:spPr>
          <a:xfrm>
            <a:off x="7816003" y="569233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23554" y="6603235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149BA5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9974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24" grpId="0" animBg="1"/>
      <p:bldP spid="35" grpId="0" animBg="1"/>
      <p:bldP spid="36" grpId="0" animBg="1"/>
      <p:bldP spid="26" grpId="0" animBg="1"/>
      <p:bldP spid="32" grpId="0" animBg="1"/>
      <p:bldP spid="34" grpId="0" animBg="1"/>
      <p:bldP spid="28" grpId="0" animBg="1"/>
      <p:bldP spid="29" grpId="0" animBg="1"/>
      <p:bldP spid="30" grpId="0" animBg="1"/>
      <p:bldP spid="31" grpId="0" animBg="1"/>
      <p:bldP spid="10" grpId="0"/>
      <p:bldP spid="13" grpId="0" animBg="1"/>
      <p:bldP spid="14" grpId="0" animBg="1"/>
      <p:bldP spid="46" grpId="0"/>
      <p:bldP spid="49" grpId="0"/>
      <p:bldP spid="50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śliďè">
            <a:extLst>
              <a:ext uri="{FF2B5EF4-FFF2-40B4-BE49-F238E27FC236}">
                <a16:creationId xmlns:a16="http://schemas.microsoft.com/office/drawing/2014/main" id="{2AB1D226-9F99-4B52-B6D3-D93ED957656A}"/>
              </a:ext>
            </a:extLst>
          </p:cNvPr>
          <p:cNvSpPr/>
          <p:nvPr/>
        </p:nvSpPr>
        <p:spPr>
          <a:xfrm>
            <a:off x="6432989" y="1584187"/>
            <a:ext cx="4839194" cy="458966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1132" r="-21022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C0F869-D5FA-4002-A197-ACFDE26C290E}"/>
              </a:ext>
            </a:extLst>
          </p:cNvPr>
          <p:cNvCxnSpPr>
            <a:cxnSpLocks/>
          </p:cNvCxnSpPr>
          <p:nvPr/>
        </p:nvCxnSpPr>
        <p:spPr>
          <a:xfrm>
            <a:off x="6432989" y="3112217"/>
            <a:ext cx="4839194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6C6D4E-ED66-42A0-A196-885A7D1D587C}"/>
              </a:ext>
            </a:extLst>
          </p:cNvPr>
          <p:cNvCxnSpPr>
            <a:cxnSpLocks/>
          </p:cNvCxnSpPr>
          <p:nvPr/>
        </p:nvCxnSpPr>
        <p:spPr>
          <a:xfrm>
            <a:off x="6432989" y="4640247"/>
            <a:ext cx="4839194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1C933C-8EDC-4686-83EE-32BB9E1A8A3A}"/>
              </a:ext>
            </a:extLst>
          </p:cNvPr>
          <p:cNvCxnSpPr>
            <a:cxnSpLocks/>
          </p:cNvCxnSpPr>
          <p:nvPr/>
        </p:nvCxnSpPr>
        <p:spPr>
          <a:xfrm>
            <a:off x="8045889" y="1584187"/>
            <a:ext cx="0" cy="4589663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045843-8FC1-4A56-869F-91294EA4986C}"/>
              </a:ext>
            </a:extLst>
          </p:cNvPr>
          <p:cNvCxnSpPr>
            <a:cxnSpLocks/>
          </p:cNvCxnSpPr>
          <p:nvPr/>
        </p:nvCxnSpPr>
        <p:spPr>
          <a:xfrm>
            <a:off x="9658789" y="1584187"/>
            <a:ext cx="0" cy="4589663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î$ļídê">
            <a:extLst>
              <a:ext uri="{FF2B5EF4-FFF2-40B4-BE49-F238E27FC236}">
                <a16:creationId xmlns:a16="http://schemas.microsoft.com/office/drawing/2014/main" id="{4F7B55A5-AC71-4FAF-B9AE-4F2BBC49685B}"/>
              </a:ext>
            </a:extLst>
          </p:cNvPr>
          <p:cNvSpPr/>
          <p:nvPr/>
        </p:nvSpPr>
        <p:spPr>
          <a:xfrm>
            <a:off x="8061130" y="3126469"/>
            <a:ext cx="1582914" cy="1505098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医疗</a:t>
            </a:r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5C1D23-8D11-44BA-BDE9-61836398A6DA}"/>
              </a:ext>
            </a:extLst>
          </p:cNvPr>
          <p:cNvCxnSpPr>
            <a:cxnSpLocks/>
          </p:cNvCxnSpPr>
          <p:nvPr/>
        </p:nvCxnSpPr>
        <p:spPr>
          <a:xfrm>
            <a:off x="660401" y="2818691"/>
            <a:ext cx="5435599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íṡ1îḓè">
            <a:extLst>
              <a:ext uri="{FF2B5EF4-FFF2-40B4-BE49-F238E27FC236}">
                <a16:creationId xmlns:a16="http://schemas.microsoft.com/office/drawing/2014/main" id="{A1579369-4696-4DD8-9B23-5364AC8CC068}"/>
              </a:ext>
            </a:extLst>
          </p:cNvPr>
          <p:cNvGrpSpPr/>
          <p:nvPr/>
        </p:nvGrpSpPr>
        <p:grpSpPr>
          <a:xfrm>
            <a:off x="694903" y="2396825"/>
            <a:ext cx="343550" cy="343550"/>
            <a:chOff x="694903" y="2799184"/>
            <a:chExt cx="343550" cy="343550"/>
          </a:xfrm>
        </p:grpSpPr>
        <p:sp>
          <p:nvSpPr>
            <p:cNvPr id="22" name="iṡ1ïḑê">
              <a:extLst>
                <a:ext uri="{FF2B5EF4-FFF2-40B4-BE49-F238E27FC236}">
                  <a16:creationId xmlns:a16="http://schemas.microsoft.com/office/drawing/2014/main" id="{42B1C174-8C23-4F2B-A125-8D88F96DE56C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3" name="iŝļíḓé">
              <a:extLst>
                <a:ext uri="{FF2B5EF4-FFF2-40B4-BE49-F238E27FC236}">
                  <a16:creationId xmlns:a16="http://schemas.microsoft.com/office/drawing/2014/main" id="{E4008834-D432-443E-9244-B38EE0E88606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980F5A-2A64-4941-90CC-7192FE2322BE}"/>
              </a:ext>
            </a:extLst>
          </p:cNvPr>
          <p:cNvCxnSpPr>
            <a:cxnSpLocks/>
          </p:cNvCxnSpPr>
          <p:nvPr/>
        </p:nvCxnSpPr>
        <p:spPr>
          <a:xfrm>
            <a:off x="680384" y="4774240"/>
            <a:ext cx="5435599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îṡľîḑe">
            <a:extLst>
              <a:ext uri="{FF2B5EF4-FFF2-40B4-BE49-F238E27FC236}">
                <a16:creationId xmlns:a16="http://schemas.microsoft.com/office/drawing/2014/main" id="{B44FA7A7-E607-41B3-8FCD-F59702EED812}"/>
              </a:ext>
            </a:extLst>
          </p:cNvPr>
          <p:cNvGrpSpPr/>
          <p:nvPr/>
        </p:nvGrpSpPr>
        <p:grpSpPr>
          <a:xfrm>
            <a:off x="714886" y="4352374"/>
            <a:ext cx="343550" cy="343550"/>
            <a:chOff x="694903" y="2799184"/>
            <a:chExt cx="343550" cy="343550"/>
          </a:xfrm>
        </p:grpSpPr>
        <p:sp>
          <p:nvSpPr>
            <p:cNvPr id="16" name="íṩľîḓè">
              <a:extLst>
                <a:ext uri="{FF2B5EF4-FFF2-40B4-BE49-F238E27FC236}">
                  <a16:creationId xmlns:a16="http://schemas.microsoft.com/office/drawing/2014/main" id="{3874ADC0-6C22-496D-ADCF-B3C5D92F9342}"/>
                </a:ext>
              </a:extLst>
            </p:cNvPr>
            <p:cNvSpPr/>
            <p:nvPr/>
          </p:nvSpPr>
          <p:spPr>
            <a:xfrm>
              <a:off x="694903" y="2799184"/>
              <a:ext cx="343550" cy="343550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7" name="iṧḷîdé">
              <a:extLst>
                <a:ext uri="{FF2B5EF4-FFF2-40B4-BE49-F238E27FC236}">
                  <a16:creationId xmlns:a16="http://schemas.microsoft.com/office/drawing/2014/main" id="{3BA3B63C-3B1D-4244-B86E-19040DF805D6}"/>
                </a:ext>
              </a:extLst>
            </p:cNvPr>
            <p:cNvSpPr/>
            <p:nvPr/>
          </p:nvSpPr>
          <p:spPr bwMode="auto">
            <a:xfrm>
              <a:off x="796803" y="2906346"/>
              <a:ext cx="133986" cy="121430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8EBE0EC4-82E5-449A-AD04-7939B8DF25BF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CBE9BF2-E680-46CA-A685-00DEF8F1FFA0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F0E0C83-D3EB-4597-8A24-44851E10E466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707C0B-77AF-4295-9035-AE14386A9826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534E63F-D532-4CD6-9CA9-1A790688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9" name="ïṥlïḍe">
            <a:extLst>
              <a:ext uri="{FF2B5EF4-FFF2-40B4-BE49-F238E27FC236}">
                <a16:creationId xmlns:a16="http://schemas.microsoft.com/office/drawing/2014/main" id="{C46D075B-B2C4-4FE7-BF78-0115BA0B3CE8}"/>
              </a:ext>
            </a:extLst>
          </p:cNvPr>
          <p:cNvSpPr txBox="1"/>
          <p:nvPr/>
        </p:nvSpPr>
        <p:spPr>
          <a:xfrm>
            <a:off x="1298083" y="208979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0" name="işliḑé">
            <a:extLst>
              <a:ext uri="{FF2B5EF4-FFF2-40B4-BE49-F238E27FC236}">
                <a16:creationId xmlns:a16="http://schemas.microsoft.com/office/drawing/2014/main" id="{A9B93B63-B64E-42FE-8506-B63DCA27C9D8}"/>
              </a:ext>
            </a:extLst>
          </p:cNvPr>
          <p:cNvSpPr/>
          <p:nvPr/>
        </p:nvSpPr>
        <p:spPr>
          <a:xfrm>
            <a:off x="3199260" y="227759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2C7F7D-6CBA-4382-9091-F54E05A689B0}"/>
              </a:ext>
            </a:extLst>
          </p:cNvPr>
          <p:cNvSpPr txBox="1"/>
          <p:nvPr/>
        </p:nvSpPr>
        <p:spPr>
          <a:xfrm>
            <a:off x="881364" y="215451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463EBC-F00B-42A1-9A75-2CB60CA5E11D}"/>
              </a:ext>
            </a:extLst>
          </p:cNvPr>
          <p:cNvSpPr txBox="1"/>
          <p:nvPr/>
        </p:nvSpPr>
        <p:spPr>
          <a:xfrm>
            <a:off x="1172381" y="2869432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33" name="ïṥlïḍe">
            <a:extLst>
              <a:ext uri="{FF2B5EF4-FFF2-40B4-BE49-F238E27FC236}">
                <a16:creationId xmlns:a16="http://schemas.microsoft.com/office/drawing/2014/main" id="{FAF39D55-5169-4EE6-873D-CD90551494A5}"/>
              </a:ext>
            </a:extLst>
          </p:cNvPr>
          <p:cNvSpPr txBox="1"/>
          <p:nvPr/>
        </p:nvSpPr>
        <p:spPr>
          <a:xfrm>
            <a:off x="1338323" y="4080332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4" name="işliḑé">
            <a:extLst>
              <a:ext uri="{FF2B5EF4-FFF2-40B4-BE49-F238E27FC236}">
                <a16:creationId xmlns:a16="http://schemas.microsoft.com/office/drawing/2014/main" id="{6938DD1B-BBE9-4B6F-BE67-88CE9A050BF2}"/>
              </a:ext>
            </a:extLst>
          </p:cNvPr>
          <p:cNvSpPr/>
          <p:nvPr/>
        </p:nvSpPr>
        <p:spPr>
          <a:xfrm>
            <a:off x="3239500" y="4268137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27AA75-55E3-4027-8CA3-80B04DFC02F4}"/>
              </a:ext>
            </a:extLst>
          </p:cNvPr>
          <p:cNvSpPr txBox="1"/>
          <p:nvPr/>
        </p:nvSpPr>
        <p:spPr>
          <a:xfrm>
            <a:off x="921604" y="4145051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FD8A868-761C-4419-930D-9D3B35C94B25}"/>
              </a:ext>
            </a:extLst>
          </p:cNvPr>
          <p:cNvSpPr txBox="1"/>
          <p:nvPr/>
        </p:nvSpPr>
        <p:spPr>
          <a:xfrm>
            <a:off x="1212621" y="4859972"/>
            <a:ext cx="3785653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76551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肘形连接符 61">
            <a:extLst>
              <a:ext uri="{FF2B5EF4-FFF2-40B4-BE49-F238E27FC236}">
                <a16:creationId xmlns:a16="http://schemas.microsoft.com/office/drawing/2014/main" id="{5BCB4C60-1CEF-4656-BCE9-C549E06D7C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39574" y="2078014"/>
            <a:ext cx="1580216" cy="1470039"/>
          </a:xfrm>
          <a:prstGeom prst="bentConnector3">
            <a:avLst>
              <a:gd name="adj1" fmla="val 99969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64">
            <a:extLst>
              <a:ext uri="{FF2B5EF4-FFF2-40B4-BE49-F238E27FC236}">
                <a16:creationId xmlns:a16="http://schemas.microsoft.com/office/drawing/2014/main" id="{13262A94-4B0A-48F1-A5C2-D26F8809CE86}"/>
              </a:ext>
            </a:extLst>
          </p:cNvPr>
          <p:cNvCxnSpPr>
            <a:cxnSpLocks/>
          </p:cNvCxnSpPr>
          <p:nvPr/>
        </p:nvCxnSpPr>
        <p:spPr>
          <a:xfrm flipV="1">
            <a:off x="3038806" y="3324145"/>
            <a:ext cx="2953922" cy="352414"/>
          </a:xfrm>
          <a:prstGeom prst="bentConnector3">
            <a:avLst>
              <a:gd name="adj1" fmla="val 76086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8">
            <a:extLst>
              <a:ext uri="{FF2B5EF4-FFF2-40B4-BE49-F238E27FC236}">
                <a16:creationId xmlns:a16="http://schemas.microsoft.com/office/drawing/2014/main" id="{703834A1-828C-4044-B63C-46DD851EB747}"/>
              </a:ext>
            </a:extLst>
          </p:cNvPr>
          <p:cNvCxnSpPr>
            <a:cxnSpLocks/>
          </p:cNvCxnSpPr>
          <p:nvPr/>
        </p:nvCxnSpPr>
        <p:spPr>
          <a:xfrm>
            <a:off x="3092375" y="4049784"/>
            <a:ext cx="3994814" cy="454309"/>
          </a:xfrm>
          <a:prstGeom prst="bentConnector3">
            <a:avLst>
              <a:gd name="adj1" fmla="val 54887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0">
            <a:extLst>
              <a:ext uri="{FF2B5EF4-FFF2-40B4-BE49-F238E27FC236}">
                <a16:creationId xmlns:a16="http://schemas.microsoft.com/office/drawing/2014/main" id="{9EB6C0D6-CAC9-46D9-ADF7-501E7A501BBB}"/>
              </a:ext>
            </a:extLst>
          </p:cNvPr>
          <p:cNvCxnSpPr>
            <a:cxnSpLocks/>
          </p:cNvCxnSpPr>
          <p:nvPr/>
        </p:nvCxnSpPr>
        <p:spPr>
          <a:xfrm>
            <a:off x="3062776" y="4268576"/>
            <a:ext cx="3920452" cy="1517950"/>
          </a:xfrm>
          <a:prstGeom prst="bentConnector3">
            <a:avLst>
              <a:gd name="adj1" fmla="val 35324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ṩľíḓê">
            <a:extLst>
              <a:ext uri="{FF2B5EF4-FFF2-40B4-BE49-F238E27FC236}">
                <a16:creationId xmlns:a16="http://schemas.microsoft.com/office/drawing/2014/main" id="{05359FDF-1047-478F-8C2A-0242176889F4}"/>
              </a:ext>
            </a:extLst>
          </p:cNvPr>
          <p:cNvSpPr/>
          <p:nvPr/>
        </p:nvSpPr>
        <p:spPr>
          <a:xfrm>
            <a:off x="7089708" y="5463274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íSļïḑe">
            <a:extLst>
              <a:ext uri="{FF2B5EF4-FFF2-40B4-BE49-F238E27FC236}">
                <a16:creationId xmlns:a16="http://schemas.microsoft.com/office/drawing/2014/main" id="{97601E37-8E37-4DAD-8D79-0F8132ED9B3B}"/>
              </a:ext>
            </a:extLst>
          </p:cNvPr>
          <p:cNvSpPr/>
          <p:nvPr/>
        </p:nvSpPr>
        <p:spPr>
          <a:xfrm rot="5400000">
            <a:off x="7270064" y="5649403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íṧlîḋe">
            <a:extLst>
              <a:ext uri="{FF2B5EF4-FFF2-40B4-BE49-F238E27FC236}">
                <a16:creationId xmlns:a16="http://schemas.microsoft.com/office/drawing/2014/main" id="{C8B5DD96-6528-42FA-9499-1D5C98DA4EA6}"/>
              </a:ext>
            </a:extLst>
          </p:cNvPr>
          <p:cNvSpPr/>
          <p:nvPr/>
        </p:nvSpPr>
        <p:spPr>
          <a:xfrm>
            <a:off x="4529322" y="1714870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íşlïḋè">
            <a:extLst>
              <a:ext uri="{FF2B5EF4-FFF2-40B4-BE49-F238E27FC236}">
                <a16:creationId xmlns:a16="http://schemas.microsoft.com/office/drawing/2014/main" id="{AAC6F458-CE01-4640-A63C-981CEA9DAB47}"/>
              </a:ext>
            </a:extLst>
          </p:cNvPr>
          <p:cNvSpPr/>
          <p:nvPr/>
        </p:nvSpPr>
        <p:spPr>
          <a:xfrm rot="5400000">
            <a:off x="4709678" y="1900999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3A39A7-C7D8-4E4E-A8EF-44C1ADFCF164}"/>
              </a:ext>
            </a:extLst>
          </p:cNvPr>
          <p:cNvCxnSpPr>
            <a:cxnSpLocks/>
          </p:cNvCxnSpPr>
          <p:nvPr/>
        </p:nvCxnSpPr>
        <p:spPr>
          <a:xfrm>
            <a:off x="7170462" y="3903332"/>
            <a:ext cx="3875464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ïṧḻídê">
            <a:extLst>
              <a:ext uri="{FF2B5EF4-FFF2-40B4-BE49-F238E27FC236}">
                <a16:creationId xmlns:a16="http://schemas.microsoft.com/office/drawing/2014/main" id="{D7E267CD-6F41-4389-BEB0-B5AFE52472DE}"/>
              </a:ext>
            </a:extLst>
          </p:cNvPr>
          <p:cNvSpPr/>
          <p:nvPr/>
        </p:nvSpPr>
        <p:spPr>
          <a:xfrm>
            <a:off x="7265960" y="4193258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ïṥľiḍê">
            <a:extLst>
              <a:ext uri="{FF2B5EF4-FFF2-40B4-BE49-F238E27FC236}">
                <a16:creationId xmlns:a16="http://schemas.microsoft.com/office/drawing/2014/main" id="{CE48C0D9-489E-4B12-AB97-4321A618AD69}"/>
              </a:ext>
            </a:extLst>
          </p:cNvPr>
          <p:cNvSpPr/>
          <p:nvPr/>
        </p:nvSpPr>
        <p:spPr>
          <a:xfrm rot="5400000">
            <a:off x="7446315" y="4379387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586E46-5785-497D-9059-6417A14C2693}"/>
              </a:ext>
            </a:extLst>
          </p:cNvPr>
          <p:cNvCxnSpPr>
            <a:cxnSpLocks/>
          </p:cNvCxnSpPr>
          <p:nvPr/>
        </p:nvCxnSpPr>
        <p:spPr>
          <a:xfrm>
            <a:off x="5552296" y="2664138"/>
            <a:ext cx="5493630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ṩlíďê">
            <a:extLst>
              <a:ext uri="{FF2B5EF4-FFF2-40B4-BE49-F238E27FC236}">
                <a16:creationId xmlns:a16="http://schemas.microsoft.com/office/drawing/2014/main" id="{FA1C5A86-0042-4A1F-9355-AE034A10839B}"/>
              </a:ext>
            </a:extLst>
          </p:cNvPr>
          <p:cNvSpPr/>
          <p:nvPr/>
        </p:nvSpPr>
        <p:spPr>
          <a:xfrm>
            <a:off x="6178857" y="2954064"/>
            <a:ext cx="659342" cy="659342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îṥḷidè">
            <a:extLst>
              <a:ext uri="{FF2B5EF4-FFF2-40B4-BE49-F238E27FC236}">
                <a16:creationId xmlns:a16="http://schemas.microsoft.com/office/drawing/2014/main" id="{E20F2E58-55EF-49D0-95D1-E1E6BE7B9628}"/>
              </a:ext>
            </a:extLst>
          </p:cNvPr>
          <p:cNvSpPr/>
          <p:nvPr/>
        </p:nvSpPr>
        <p:spPr>
          <a:xfrm rot="5400000">
            <a:off x="6359213" y="3140193"/>
            <a:ext cx="298630" cy="287084"/>
          </a:xfrm>
          <a:custGeom>
            <a:avLst/>
            <a:gdLst>
              <a:gd name="T0" fmla="*/ 5605 w 5814"/>
              <a:gd name="T1" fmla="*/ 2151 h 5598"/>
              <a:gd name="T2" fmla="*/ 415 w 5814"/>
              <a:gd name="T3" fmla="*/ 62 h 5598"/>
              <a:gd name="T4" fmla="*/ 136 w 5814"/>
              <a:gd name="T5" fmla="*/ 200 h 5598"/>
              <a:gd name="T6" fmla="*/ 86 w 5814"/>
              <a:gd name="T7" fmla="*/ 470 h 5598"/>
              <a:gd name="T8" fmla="*/ 91 w 5814"/>
              <a:gd name="T9" fmla="*/ 475 h 5598"/>
              <a:gd name="T10" fmla="*/ 410 w 5814"/>
              <a:gd name="T11" fmla="*/ 1188 h 5598"/>
              <a:gd name="T12" fmla="*/ 722 w 5814"/>
              <a:gd name="T13" fmla="*/ 1831 h 5598"/>
              <a:gd name="T14" fmla="*/ 1893 w 5814"/>
              <a:gd name="T15" fmla="*/ 5251 h 5598"/>
              <a:gd name="T16" fmla="*/ 2257 w 5814"/>
              <a:gd name="T17" fmla="*/ 5347 h 5598"/>
              <a:gd name="T18" fmla="*/ 2931 w 5814"/>
              <a:gd name="T19" fmla="*/ 4665 h 5598"/>
              <a:gd name="T20" fmla="*/ 3786 w 5814"/>
              <a:gd name="T21" fmla="*/ 5293 h 5598"/>
              <a:gd name="T22" fmla="*/ 3876 w 5814"/>
              <a:gd name="T23" fmla="*/ 5432 h 5598"/>
              <a:gd name="T24" fmla="*/ 4247 w 5814"/>
              <a:gd name="T25" fmla="*/ 5432 h 5598"/>
              <a:gd name="T26" fmla="*/ 4576 w 5814"/>
              <a:gd name="T27" fmla="*/ 3265 h 5598"/>
              <a:gd name="T28" fmla="*/ 5656 w 5814"/>
              <a:gd name="T29" fmla="*/ 2545 h 5598"/>
              <a:gd name="T30" fmla="*/ 5605 w 5814"/>
              <a:gd name="T31" fmla="*/ 2151 h 5598"/>
              <a:gd name="T32" fmla="*/ 4145 w 5814"/>
              <a:gd name="T33" fmla="*/ 4175 h 5598"/>
              <a:gd name="T34" fmla="*/ 3988 w 5814"/>
              <a:gd name="T35" fmla="*/ 4868 h 5598"/>
              <a:gd name="T36" fmla="*/ 3545 w 5814"/>
              <a:gd name="T37" fmla="*/ 4114 h 5598"/>
              <a:gd name="T38" fmla="*/ 3631 w 5814"/>
              <a:gd name="T39" fmla="*/ 4039 h 5598"/>
              <a:gd name="T40" fmla="*/ 3631 w 5814"/>
              <a:gd name="T41" fmla="*/ 3723 h 5598"/>
              <a:gd name="T42" fmla="*/ 1052 w 5814"/>
              <a:gd name="T43" fmla="*/ 997 h 5598"/>
              <a:gd name="T44" fmla="*/ 2027 w 5814"/>
              <a:gd name="T45" fmla="*/ 1616 h 5598"/>
              <a:gd name="T46" fmla="*/ 4030 w 5814"/>
              <a:gd name="T47" fmla="*/ 3192 h 5598"/>
              <a:gd name="T48" fmla="*/ 4183 w 5814"/>
              <a:gd name="T49" fmla="*/ 3252 h 5598"/>
              <a:gd name="T50" fmla="*/ 4145 w 5814"/>
              <a:gd name="T51" fmla="*/ 4175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4" h="5598">
                <a:moveTo>
                  <a:pt x="5605" y="2151"/>
                </a:moveTo>
                <a:cubicBezTo>
                  <a:pt x="3810" y="1594"/>
                  <a:pt x="2113" y="862"/>
                  <a:pt x="415" y="62"/>
                </a:cubicBezTo>
                <a:cubicBezTo>
                  <a:pt x="281" y="0"/>
                  <a:pt x="160" y="92"/>
                  <a:pt x="136" y="200"/>
                </a:cubicBezTo>
                <a:cubicBezTo>
                  <a:pt x="45" y="245"/>
                  <a:pt x="0" y="368"/>
                  <a:pt x="86" y="470"/>
                </a:cubicBezTo>
                <a:cubicBezTo>
                  <a:pt x="88" y="472"/>
                  <a:pt x="89" y="473"/>
                  <a:pt x="91" y="475"/>
                </a:cubicBezTo>
                <a:cubicBezTo>
                  <a:pt x="109" y="703"/>
                  <a:pt x="331" y="1028"/>
                  <a:pt x="410" y="1188"/>
                </a:cubicBezTo>
                <a:cubicBezTo>
                  <a:pt x="514" y="1397"/>
                  <a:pt x="613" y="1617"/>
                  <a:pt x="722" y="1831"/>
                </a:cubicBezTo>
                <a:cubicBezTo>
                  <a:pt x="1109" y="2972"/>
                  <a:pt x="1511" y="4108"/>
                  <a:pt x="1893" y="5251"/>
                </a:cubicBezTo>
                <a:cubicBezTo>
                  <a:pt x="1942" y="5396"/>
                  <a:pt x="2142" y="5476"/>
                  <a:pt x="2257" y="5347"/>
                </a:cubicBezTo>
                <a:cubicBezTo>
                  <a:pt x="2471" y="5104"/>
                  <a:pt x="2698" y="4882"/>
                  <a:pt x="2931" y="4665"/>
                </a:cubicBezTo>
                <a:cubicBezTo>
                  <a:pt x="3191" y="4896"/>
                  <a:pt x="3477" y="5124"/>
                  <a:pt x="3786" y="5293"/>
                </a:cubicBezTo>
                <a:cubicBezTo>
                  <a:pt x="3818" y="5339"/>
                  <a:pt x="3842" y="5387"/>
                  <a:pt x="3876" y="5432"/>
                </a:cubicBezTo>
                <a:cubicBezTo>
                  <a:pt x="3960" y="5543"/>
                  <a:pt x="4176" y="5598"/>
                  <a:pt x="4247" y="5432"/>
                </a:cubicBezTo>
                <a:cubicBezTo>
                  <a:pt x="4506" y="4823"/>
                  <a:pt x="4762" y="3943"/>
                  <a:pt x="4576" y="3265"/>
                </a:cubicBezTo>
                <a:cubicBezTo>
                  <a:pt x="4947" y="3166"/>
                  <a:pt x="5272" y="2791"/>
                  <a:pt x="5656" y="2545"/>
                </a:cubicBezTo>
                <a:cubicBezTo>
                  <a:pt x="5814" y="2444"/>
                  <a:pt x="5785" y="2207"/>
                  <a:pt x="5605" y="2151"/>
                </a:cubicBezTo>
                <a:close/>
                <a:moveTo>
                  <a:pt x="4145" y="4175"/>
                </a:moveTo>
                <a:cubicBezTo>
                  <a:pt x="4115" y="4412"/>
                  <a:pt x="4057" y="4641"/>
                  <a:pt x="3988" y="4868"/>
                </a:cubicBezTo>
                <a:cubicBezTo>
                  <a:pt x="3823" y="4627"/>
                  <a:pt x="3679" y="4374"/>
                  <a:pt x="3545" y="4114"/>
                </a:cubicBezTo>
                <a:cubicBezTo>
                  <a:pt x="3575" y="4089"/>
                  <a:pt x="3601" y="4063"/>
                  <a:pt x="3631" y="4039"/>
                </a:cubicBezTo>
                <a:cubicBezTo>
                  <a:pt x="3726" y="3962"/>
                  <a:pt x="3708" y="3802"/>
                  <a:pt x="3631" y="3723"/>
                </a:cubicBezTo>
                <a:cubicBezTo>
                  <a:pt x="2759" y="2826"/>
                  <a:pt x="1908" y="1909"/>
                  <a:pt x="1052" y="997"/>
                </a:cubicBezTo>
                <a:cubicBezTo>
                  <a:pt x="1384" y="1191"/>
                  <a:pt x="1709" y="1396"/>
                  <a:pt x="2027" y="1616"/>
                </a:cubicBezTo>
                <a:cubicBezTo>
                  <a:pt x="2705" y="2085"/>
                  <a:pt x="3318" y="2793"/>
                  <a:pt x="4030" y="3192"/>
                </a:cubicBezTo>
                <a:cubicBezTo>
                  <a:pt x="4083" y="3222"/>
                  <a:pt x="4132" y="3235"/>
                  <a:pt x="4183" y="3252"/>
                </a:cubicBezTo>
                <a:cubicBezTo>
                  <a:pt x="4153" y="3558"/>
                  <a:pt x="4183" y="3867"/>
                  <a:pt x="4145" y="4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A7398C4-958B-4AC0-B8A2-683BC440871B}"/>
              </a:ext>
            </a:extLst>
          </p:cNvPr>
          <p:cNvCxnSpPr>
            <a:cxnSpLocks/>
          </p:cNvCxnSpPr>
          <p:nvPr/>
        </p:nvCxnSpPr>
        <p:spPr>
          <a:xfrm>
            <a:off x="8065970" y="5142526"/>
            <a:ext cx="2979956" cy="0"/>
          </a:xfrm>
          <a:prstGeom prst="line">
            <a:avLst/>
          </a:prstGeom>
          <a:ln w="3175" cap="rnd">
            <a:solidFill>
              <a:schemeClr val="bg1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9695B5A0-8092-4F7C-91CD-3762CD535B6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2FEA46C8-E2FB-4B0B-B9CD-418F27ED608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3ED7DFE9-407E-45BC-B02F-8B992327CB56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B09A8402-4462-4EEB-8953-369CB076119E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3340608E-4182-4906-8B8A-6AD2B7AC6F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17689D2B-4BD7-4876-84D0-38C6B68550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25" y="2107434"/>
            <a:ext cx="3429000" cy="3429000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3A85A963-7EC0-4939-89DC-11092DA7FCBF}"/>
              </a:ext>
            </a:extLst>
          </p:cNvPr>
          <p:cNvSpPr txBox="1"/>
          <p:nvPr/>
        </p:nvSpPr>
        <p:spPr>
          <a:xfrm>
            <a:off x="8242301" y="1635718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98" name="ïṥlïḍe">
            <a:extLst>
              <a:ext uri="{FF2B5EF4-FFF2-40B4-BE49-F238E27FC236}">
                <a16:creationId xmlns:a16="http://schemas.microsoft.com/office/drawing/2014/main" id="{87A24E4E-F1F5-47B8-B31C-4B87B1933BEB}"/>
              </a:ext>
            </a:extLst>
          </p:cNvPr>
          <p:cNvSpPr txBox="1"/>
          <p:nvPr/>
        </p:nvSpPr>
        <p:spPr>
          <a:xfrm>
            <a:off x="5552296" y="1752710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9" name="işliḑé">
            <a:extLst>
              <a:ext uri="{FF2B5EF4-FFF2-40B4-BE49-F238E27FC236}">
                <a16:creationId xmlns:a16="http://schemas.microsoft.com/office/drawing/2014/main" id="{F9B655A6-0C02-4FBA-BBD1-2BEE8F78F28B}"/>
              </a:ext>
            </a:extLst>
          </p:cNvPr>
          <p:cNvSpPr/>
          <p:nvPr/>
        </p:nvSpPr>
        <p:spPr>
          <a:xfrm>
            <a:off x="7453473" y="1940515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8491D5B-2685-492A-A23D-B27A2BE3458E}"/>
              </a:ext>
            </a:extLst>
          </p:cNvPr>
          <p:cNvSpPr txBox="1"/>
          <p:nvPr/>
        </p:nvSpPr>
        <p:spPr>
          <a:xfrm>
            <a:off x="5135577" y="1817429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F0B5746-7FF4-431E-BF35-584808E365DB}"/>
              </a:ext>
            </a:extLst>
          </p:cNvPr>
          <p:cNvSpPr txBox="1"/>
          <p:nvPr/>
        </p:nvSpPr>
        <p:spPr>
          <a:xfrm>
            <a:off x="7265960" y="2855124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98246CC-D75C-4007-B0E2-83567FB2D8CE}"/>
              </a:ext>
            </a:extLst>
          </p:cNvPr>
          <p:cNvSpPr txBox="1"/>
          <p:nvPr/>
        </p:nvSpPr>
        <p:spPr>
          <a:xfrm>
            <a:off x="8079100" y="4320192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62531C5-4598-457F-9873-644610EBB8CB}"/>
              </a:ext>
            </a:extLst>
          </p:cNvPr>
          <p:cNvSpPr txBox="1"/>
          <p:nvPr/>
        </p:nvSpPr>
        <p:spPr>
          <a:xfrm>
            <a:off x="7960333" y="5418512"/>
            <a:ext cx="297995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35807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/>
      <p:bldP spid="101" grpId="0"/>
      <p:bldP spid="102" grpId="0"/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ŝ1îḍê">
            <a:extLst>
              <a:ext uri="{FF2B5EF4-FFF2-40B4-BE49-F238E27FC236}">
                <a16:creationId xmlns:a16="http://schemas.microsoft.com/office/drawing/2014/main" id="{5BCDC271-B98C-4447-8664-390729BEC5D2}"/>
              </a:ext>
            </a:extLst>
          </p:cNvPr>
          <p:cNvSpPr/>
          <p:nvPr/>
        </p:nvSpPr>
        <p:spPr>
          <a:xfrm>
            <a:off x="7563558" y="2009285"/>
            <a:ext cx="3581252" cy="390965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$1íḓe">
            <a:extLst>
              <a:ext uri="{FF2B5EF4-FFF2-40B4-BE49-F238E27FC236}">
                <a16:creationId xmlns:a16="http://schemas.microsoft.com/office/drawing/2014/main" id="{AF8D9391-A5BE-4E1A-AD09-29288FB52139}"/>
              </a:ext>
            </a:extLst>
          </p:cNvPr>
          <p:cNvSpPr/>
          <p:nvPr/>
        </p:nvSpPr>
        <p:spPr>
          <a:xfrm>
            <a:off x="7563558" y="2009284"/>
            <a:ext cx="3581252" cy="1624800"/>
          </a:xfrm>
          <a:custGeom>
            <a:avLst/>
            <a:gdLst>
              <a:gd name="connsiteX0" fmla="*/ 186225 w 4775003"/>
              <a:gd name="connsiteY0" fmla="*/ 0 h 2166400"/>
              <a:gd name="connsiteX1" fmla="*/ 4588778 w 4775003"/>
              <a:gd name="connsiteY1" fmla="*/ 0 h 2166400"/>
              <a:gd name="connsiteX2" fmla="*/ 4775003 w 4775003"/>
              <a:gd name="connsiteY2" fmla="*/ 186225 h 2166400"/>
              <a:gd name="connsiteX3" fmla="*/ 4775003 w 4775003"/>
              <a:gd name="connsiteY3" fmla="*/ 2166400 h 2166400"/>
              <a:gd name="connsiteX4" fmla="*/ 0 w 4775003"/>
              <a:gd name="connsiteY4" fmla="*/ 2166400 h 2166400"/>
              <a:gd name="connsiteX5" fmla="*/ 0 w 4775003"/>
              <a:gd name="connsiteY5" fmla="*/ 186225 h 2166400"/>
              <a:gd name="connsiteX6" fmla="*/ 186225 w 4775003"/>
              <a:gd name="connsiteY6" fmla="*/ 0 h 2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5003" h="2166400">
                <a:moveTo>
                  <a:pt x="186225" y="0"/>
                </a:moveTo>
                <a:lnTo>
                  <a:pt x="4588778" y="0"/>
                </a:lnTo>
                <a:cubicBezTo>
                  <a:pt x="4691627" y="0"/>
                  <a:pt x="4775003" y="83376"/>
                  <a:pt x="4775003" y="186225"/>
                </a:cubicBezTo>
                <a:lnTo>
                  <a:pt x="4775003" y="2166400"/>
                </a:lnTo>
                <a:lnTo>
                  <a:pt x="0" y="2166400"/>
                </a:lnTo>
                <a:lnTo>
                  <a:pt x="0" y="186225"/>
                </a:lnTo>
                <a:cubicBezTo>
                  <a:pt x="0" y="83376"/>
                  <a:pt x="83376" y="0"/>
                  <a:pt x="186225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iṣlîḑè">
            <a:extLst>
              <a:ext uri="{FF2B5EF4-FFF2-40B4-BE49-F238E27FC236}">
                <a16:creationId xmlns:a16="http://schemas.microsoft.com/office/drawing/2014/main" id="{0EB24FCF-A223-4C98-9A8E-98D46157B573}"/>
              </a:ext>
            </a:extLst>
          </p:cNvPr>
          <p:cNvSpPr/>
          <p:nvPr/>
        </p:nvSpPr>
        <p:spPr>
          <a:xfrm>
            <a:off x="8344225" y="2465580"/>
            <a:ext cx="2015007" cy="200660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işlïḓé">
            <a:extLst>
              <a:ext uri="{FF2B5EF4-FFF2-40B4-BE49-F238E27FC236}">
                <a16:creationId xmlns:a16="http://schemas.microsoft.com/office/drawing/2014/main" id="{948B3137-4148-4213-AD1B-337D6DE7A1BB}"/>
              </a:ext>
            </a:extLst>
          </p:cNvPr>
          <p:cNvSpPr/>
          <p:nvPr/>
        </p:nvSpPr>
        <p:spPr>
          <a:xfrm>
            <a:off x="9153149" y="4266747"/>
            <a:ext cx="397158" cy="397158"/>
          </a:xfrm>
          <a:prstGeom prst="roundRect">
            <a:avLst/>
          </a:prstGeom>
          <a:solidFill>
            <a:srgbClr val="149B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ṧľïḋê">
            <a:extLst>
              <a:ext uri="{FF2B5EF4-FFF2-40B4-BE49-F238E27FC236}">
                <a16:creationId xmlns:a16="http://schemas.microsoft.com/office/drawing/2014/main" id="{05EBEBAD-50CB-4D05-97EB-4F62E6E9FABF}"/>
              </a:ext>
            </a:extLst>
          </p:cNvPr>
          <p:cNvSpPr/>
          <p:nvPr/>
        </p:nvSpPr>
        <p:spPr>
          <a:xfrm>
            <a:off x="9270170" y="4401711"/>
            <a:ext cx="65246" cy="127230"/>
          </a:xfrm>
          <a:custGeom>
            <a:avLst/>
            <a:gdLst>
              <a:gd name="connsiteX0" fmla="*/ 0 w 76052"/>
              <a:gd name="connsiteY0" fmla="*/ 0 h 148301"/>
              <a:gd name="connsiteX1" fmla="*/ 0 w 76052"/>
              <a:gd name="connsiteY1" fmla="*/ 76052 h 148301"/>
              <a:gd name="connsiteX2" fmla="*/ 43388 w 76052"/>
              <a:gd name="connsiteY2" fmla="*/ 76052 h 148301"/>
              <a:gd name="connsiteX3" fmla="*/ 0 w 76052"/>
              <a:gd name="connsiteY3" fmla="*/ 118261 h 148301"/>
              <a:gd name="connsiteX4" fmla="*/ 0 w 76052"/>
              <a:gd name="connsiteY4" fmla="*/ 150888 h 148301"/>
              <a:gd name="connsiteX5" fmla="*/ 76052 w 76052"/>
              <a:gd name="connsiteY5" fmla="*/ 76052 h 148301"/>
              <a:gd name="connsiteX6" fmla="*/ 76052 w 76052"/>
              <a:gd name="connsiteY6" fmla="*/ 76052 h 148301"/>
              <a:gd name="connsiteX7" fmla="*/ 76052 w 76052"/>
              <a:gd name="connsiteY7" fmla="*/ 0 h 14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52" h="148301">
                <a:moveTo>
                  <a:pt x="0" y="0"/>
                </a:moveTo>
                <a:lnTo>
                  <a:pt x="0" y="76052"/>
                </a:lnTo>
                <a:lnTo>
                  <a:pt x="43388" y="76052"/>
                </a:lnTo>
                <a:cubicBezTo>
                  <a:pt x="42729" y="99544"/>
                  <a:pt x="23501" y="118250"/>
                  <a:pt x="0" y="118261"/>
                </a:cubicBezTo>
                <a:lnTo>
                  <a:pt x="0" y="150888"/>
                </a:lnTo>
                <a:cubicBezTo>
                  <a:pt x="41532" y="150893"/>
                  <a:pt x="75388" y="117579"/>
                  <a:pt x="76052" y="76052"/>
                </a:cubicBezTo>
                <a:lnTo>
                  <a:pt x="76052" y="76052"/>
                </a:lnTo>
                <a:lnTo>
                  <a:pt x="76052" y="0"/>
                </a:lnTo>
                <a:close/>
              </a:path>
            </a:pathLst>
          </a:custGeom>
          <a:solidFill>
            <a:schemeClr val="bg1"/>
          </a:solidFill>
          <a:ln w="3770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ïsļîḓe">
            <a:extLst>
              <a:ext uri="{FF2B5EF4-FFF2-40B4-BE49-F238E27FC236}">
                <a16:creationId xmlns:a16="http://schemas.microsoft.com/office/drawing/2014/main" id="{1D064596-915E-40F5-A672-98C553641013}"/>
              </a:ext>
            </a:extLst>
          </p:cNvPr>
          <p:cNvSpPr/>
          <p:nvPr/>
        </p:nvSpPr>
        <p:spPr>
          <a:xfrm>
            <a:off x="9368040" y="4401711"/>
            <a:ext cx="65246" cy="127230"/>
          </a:xfrm>
          <a:custGeom>
            <a:avLst/>
            <a:gdLst>
              <a:gd name="connsiteX0" fmla="*/ 0 w 76052"/>
              <a:gd name="connsiteY0" fmla="*/ 0 h 148301"/>
              <a:gd name="connsiteX1" fmla="*/ 0 w 76052"/>
              <a:gd name="connsiteY1" fmla="*/ 76052 h 148301"/>
              <a:gd name="connsiteX2" fmla="*/ 43388 w 76052"/>
              <a:gd name="connsiteY2" fmla="*/ 76052 h 148301"/>
              <a:gd name="connsiteX3" fmla="*/ 0 w 76052"/>
              <a:gd name="connsiteY3" fmla="*/ 118261 h 148301"/>
              <a:gd name="connsiteX4" fmla="*/ 0 w 76052"/>
              <a:gd name="connsiteY4" fmla="*/ 150888 h 148301"/>
              <a:gd name="connsiteX5" fmla="*/ 76052 w 76052"/>
              <a:gd name="connsiteY5" fmla="*/ 76052 h 148301"/>
              <a:gd name="connsiteX6" fmla="*/ 76052 w 76052"/>
              <a:gd name="connsiteY6" fmla="*/ 76052 h 148301"/>
              <a:gd name="connsiteX7" fmla="*/ 76052 w 76052"/>
              <a:gd name="connsiteY7" fmla="*/ 0 h 14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52" h="148301">
                <a:moveTo>
                  <a:pt x="0" y="0"/>
                </a:moveTo>
                <a:lnTo>
                  <a:pt x="0" y="76052"/>
                </a:lnTo>
                <a:lnTo>
                  <a:pt x="43388" y="76052"/>
                </a:lnTo>
                <a:cubicBezTo>
                  <a:pt x="42729" y="99544"/>
                  <a:pt x="23501" y="118250"/>
                  <a:pt x="0" y="118261"/>
                </a:cubicBezTo>
                <a:lnTo>
                  <a:pt x="0" y="150888"/>
                </a:lnTo>
                <a:cubicBezTo>
                  <a:pt x="41532" y="150893"/>
                  <a:pt x="75388" y="117579"/>
                  <a:pt x="76052" y="76052"/>
                </a:cubicBezTo>
                <a:lnTo>
                  <a:pt x="76052" y="76052"/>
                </a:lnTo>
                <a:lnTo>
                  <a:pt x="76052" y="0"/>
                </a:lnTo>
                <a:close/>
              </a:path>
            </a:pathLst>
          </a:custGeom>
          <a:solidFill>
            <a:schemeClr val="bg1"/>
          </a:solidFill>
          <a:ln w="3770" cap="flat">
            <a:noFill/>
            <a:prstDash val="solid"/>
            <a:miter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5B1A563-198E-417C-8B1A-C57AE2577AD9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FCDCF23-20EF-4F0C-91F1-D26568011C07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E7BED79-17A7-43A6-8313-4CBC0DEEC9EE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0CC8F0-FB26-4E19-99FE-2A71CC94302C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2DF419A-9199-44ED-A4D2-93E3A0738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55" name="ïSľïdè">
            <a:extLst>
              <a:ext uri="{FF2B5EF4-FFF2-40B4-BE49-F238E27FC236}">
                <a16:creationId xmlns:a16="http://schemas.microsoft.com/office/drawing/2014/main" id="{808D9AF7-09D3-4E05-AE2A-B191B002CAC8}"/>
              </a:ext>
            </a:extLst>
          </p:cNvPr>
          <p:cNvSpPr/>
          <p:nvPr/>
        </p:nvSpPr>
        <p:spPr>
          <a:xfrm>
            <a:off x="1648253" y="2213864"/>
            <a:ext cx="862738" cy="86273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8A1BEAC-B274-4274-BD82-B6963D5D8D03}"/>
              </a:ext>
            </a:extLst>
          </p:cNvPr>
          <p:cNvCxnSpPr/>
          <p:nvPr/>
        </p:nvCxnSpPr>
        <p:spPr>
          <a:xfrm>
            <a:off x="1845622" y="3231899"/>
            <a:ext cx="468000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í$ľiḋè">
            <a:extLst>
              <a:ext uri="{FF2B5EF4-FFF2-40B4-BE49-F238E27FC236}">
                <a16:creationId xmlns:a16="http://schemas.microsoft.com/office/drawing/2014/main" id="{6F4DD77F-0B29-4ACA-9EEE-7A9632F8F83E}"/>
              </a:ext>
            </a:extLst>
          </p:cNvPr>
          <p:cNvSpPr/>
          <p:nvPr/>
        </p:nvSpPr>
        <p:spPr>
          <a:xfrm>
            <a:off x="5017556" y="2199974"/>
            <a:ext cx="862738" cy="86273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CC83DD3-8557-48EE-8B47-DF4D7730E96E}"/>
              </a:ext>
            </a:extLst>
          </p:cNvPr>
          <p:cNvCxnSpPr/>
          <p:nvPr/>
        </p:nvCxnSpPr>
        <p:spPr>
          <a:xfrm>
            <a:off x="5214925" y="3218009"/>
            <a:ext cx="468000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ïṥlïḍe">
            <a:extLst>
              <a:ext uri="{FF2B5EF4-FFF2-40B4-BE49-F238E27FC236}">
                <a16:creationId xmlns:a16="http://schemas.microsoft.com/office/drawing/2014/main" id="{FE087C5F-2216-4E5D-9CD8-4430D789D7D4}"/>
              </a:ext>
            </a:extLst>
          </p:cNvPr>
          <p:cNvSpPr txBox="1"/>
          <p:nvPr/>
        </p:nvSpPr>
        <p:spPr>
          <a:xfrm>
            <a:off x="1047190" y="3446279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3" name="işliḑé">
            <a:extLst>
              <a:ext uri="{FF2B5EF4-FFF2-40B4-BE49-F238E27FC236}">
                <a16:creationId xmlns:a16="http://schemas.microsoft.com/office/drawing/2014/main" id="{0A1EBA00-93ED-4134-AC7F-0363CF8AFD6B}"/>
              </a:ext>
            </a:extLst>
          </p:cNvPr>
          <p:cNvSpPr/>
          <p:nvPr/>
        </p:nvSpPr>
        <p:spPr>
          <a:xfrm>
            <a:off x="2948367" y="3634084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0F5A6C5-7A9C-4E01-9A7F-205AF8EBA948}"/>
              </a:ext>
            </a:extLst>
          </p:cNvPr>
          <p:cNvSpPr txBox="1"/>
          <p:nvPr/>
        </p:nvSpPr>
        <p:spPr>
          <a:xfrm>
            <a:off x="630471" y="351099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C456BBD-1C37-482F-A755-87F6F0A23151}"/>
              </a:ext>
            </a:extLst>
          </p:cNvPr>
          <p:cNvSpPr txBox="1"/>
          <p:nvPr/>
        </p:nvSpPr>
        <p:spPr>
          <a:xfrm>
            <a:off x="1121818" y="437943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BCA0733-CD99-4051-BC6B-BD81607B1E85}"/>
              </a:ext>
            </a:extLst>
          </p:cNvPr>
          <p:cNvCxnSpPr>
            <a:cxnSpLocks/>
          </p:cNvCxnSpPr>
          <p:nvPr/>
        </p:nvCxnSpPr>
        <p:spPr>
          <a:xfrm>
            <a:off x="1250382" y="434469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8CDB5DF-4276-4FC4-A619-5DFD76EA8D00}"/>
              </a:ext>
            </a:extLst>
          </p:cNvPr>
          <p:cNvCxnSpPr>
            <a:cxnSpLocks/>
          </p:cNvCxnSpPr>
          <p:nvPr/>
        </p:nvCxnSpPr>
        <p:spPr>
          <a:xfrm>
            <a:off x="1250382" y="554357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ïṥlïḍe">
            <a:extLst>
              <a:ext uri="{FF2B5EF4-FFF2-40B4-BE49-F238E27FC236}">
                <a16:creationId xmlns:a16="http://schemas.microsoft.com/office/drawing/2014/main" id="{DFD6505A-8664-44D1-B7A9-E1A8BE333B0E}"/>
              </a:ext>
            </a:extLst>
          </p:cNvPr>
          <p:cNvSpPr txBox="1"/>
          <p:nvPr/>
        </p:nvSpPr>
        <p:spPr>
          <a:xfrm>
            <a:off x="4220885" y="3446279"/>
            <a:ext cx="2326373" cy="515570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9" name="işliḑé">
            <a:extLst>
              <a:ext uri="{FF2B5EF4-FFF2-40B4-BE49-F238E27FC236}">
                <a16:creationId xmlns:a16="http://schemas.microsoft.com/office/drawing/2014/main" id="{03C30F58-B9F5-4F6A-A350-C8A8F4690632}"/>
              </a:ext>
            </a:extLst>
          </p:cNvPr>
          <p:cNvSpPr/>
          <p:nvPr/>
        </p:nvSpPr>
        <p:spPr>
          <a:xfrm>
            <a:off x="6122062" y="3634084"/>
            <a:ext cx="139959" cy="139959"/>
          </a:xfrm>
          <a:prstGeom prst="chevron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2E83886-EA9A-4041-9FF7-C148A05661D0}"/>
              </a:ext>
            </a:extLst>
          </p:cNvPr>
          <p:cNvSpPr txBox="1"/>
          <p:nvPr/>
        </p:nvSpPr>
        <p:spPr>
          <a:xfrm>
            <a:off x="3804166" y="351099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56B6F08-2F82-41C1-8173-B23799431EFF}"/>
              </a:ext>
            </a:extLst>
          </p:cNvPr>
          <p:cNvSpPr txBox="1"/>
          <p:nvPr/>
        </p:nvSpPr>
        <p:spPr>
          <a:xfrm>
            <a:off x="4295513" y="437943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2DCE8A2B-52D5-4AFB-B641-3F930E30F55C}"/>
              </a:ext>
            </a:extLst>
          </p:cNvPr>
          <p:cNvCxnSpPr>
            <a:cxnSpLocks/>
          </p:cNvCxnSpPr>
          <p:nvPr/>
        </p:nvCxnSpPr>
        <p:spPr>
          <a:xfrm>
            <a:off x="4424077" y="434469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54F39C8-2F0E-4708-B1F6-F93EB8B86F25}"/>
              </a:ext>
            </a:extLst>
          </p:cNvPr>
          <p:cNvCxnSpPr>
            <a:cxnSpLocks/>
          </p:cNvCxnSpPr>
          <p:nvPr/>
        </p:nvCxnSpPr>
        <p:spPr>
          <a:xfrm>
            <a:off x="4424077" y="554357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29FA009F-C455-4B61-B364-95E7A2B78A27}"/>
              </a:ext>
            </a:extLst>
          </p:cNvPr>
          <p:cNvSpPr txBox="1"/>
          <p:nvPr/>
        </p:nvSpPr>
        <p:spPr>
          <a:xfrm>
            <a:off x="7869874" y="4839468"/>
            <a:ext cx="299633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13301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0" grpId="0"/>
      <p:bldP spid="81" grpId="0"/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FF7CD1-43BC-46AF-BC03-EAE2F007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D56FE-BF00-4D7B-96E1-E581E7A09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7161" y="1980058"/>
            <a:ext cx="5903088" cy="2245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5B7979-53BB-4B18-BC66-92081124F6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648" y="1670466"/>
            <a:ext cx="3314218" cy="41427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68108-D286-4CEF-8077-BB4E3514D36B}"/>
              </a:ext>
            </a:extLst>
          </p:cNvPr>
          <p:cNvSpPr txBox="1"/>
          <p:nvPr/>
        </p:nvSpPr>
        <p:spPr>
          <a:xfrm>
            <a:off x="1528916" y="2807534"/>
            <a:ext cx="369332" cy="18686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6849D7-F05D-425C-8665-42F7A0FF9970}"/>
              </a:ext>
            </a:extLst>
          </p:cNvPr>
          <p:cNvSpPr/>
          <p:nvPr/>
        </p:nvSpPr>
        <p:spPr>
          <a:xfrm>
            <a:off x="3969442" y="215952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942BF0-556F-4019-8191-3E1833DA1282}"/>
              </a:ext>
            </a:extLst>
          </p:cNvPr>
          <p:cNvSpPr/>
          <p:nvPr/>
        </p:nvSpPr>
        <p:spPr>
          <a:xfrm>
            <a:off x="9927968" y="390389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4AEB12E-76BC-4F1D-95AE-71C5B222640E}"/>
              </a:ext>
            </a:extLst>
          </p:cNvPr>
          <p:cNvSpPr/>
          <p:nvPr/>
        </p:nvSpPr>
        <p:spPr>
          <a:xfrm>
            <a:off x="1607050" y="5339833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í$1ídê">
            <a:extLst>
              <a:ext uri="{FF2B5EF4-FFF2-40B4-BE49-F238E27FC236}">
                <a16:creationId xmlns:a16="http://schemas.microsoft.com/office/drawing/2014/main" id="{34E76805-1884-4A7E-A310-D661F5A317C2}"/>
              </a:ext>
            </a:extLst>
          </p:cNvPr>
          <p:cNvSpPr/>
          <p:nvPr/>
        </p:nvSpPr>
        <p:spPr>
          <a:xfrm>
            <a:off x="4924157" y="4376117"/>
            <a:ext cx="3956954" cy="71067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5" name="íṩ1ïďè">
            <a:extLst>
              <a:ext uri="{FF2B5EF4-FFF2-40B4-BE49-F238E27FC236}">
                <a16:creationId xmlns:a16="http://schemas.microsoft.com/office/drawing/2014/main" id="{92C5B1C1-B816-42E9-A62E-9742002960FC}"/>
              </a:ext>
            </a:extLst>
          </p:cNvPr>
          <p:cNvSpPr/>
          <p:nvPr/>
        </p:nvSpPr>
        <p:spPr>
          <a:xfrm>
            <a:off x="5324219" y="4373092"/>
            <a:ext cx="709000" cy="708998"/>
          </a:xfrm>
          <a:prstGeom prst="ellipse">
            <a:avLst/>
          </a:prstGeom>
          <a:solidFill>
            <a:srgbClr val="149BA5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6" name="íşļîḋè">
            <a:extLst>
              <a:ext uri="{FF2B5EF4-FFF2-40B4-BE49-F238E27FC236}">
                <a16:creationId xmlns:a16="http://schemas.microsoft.com/office/drawing/2014/main" id="{9A2C4B11-9641-4C9F-86BE-DDDD3BCA1B25}"/>
              </a:ext>
            </a:extLst>
          </p:cNvPr>
          <p:cNvSpPr/>
          <p:nvPr/>
        </p:nvSpPr>
        <p:spPr>
          <a:xfrm>
            <a:off x="5465511" y="4495292"/>
            <a:ext cx="426417" cy="46460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56277" h="606087">
                <a:moveTo>
                  <a:pt x="278159" y="172250"/>
                </a:moveTo>
                <a:lnTo>
                  <a:pt x="286828" y="180136"/>
                </a:lnTo>
                <a:cubicBezTo>
                  <a:pt x="286925" y="180424"/>
                  <a:pt x="316594" y="206774"/>
                  <a:pt x="394620" y="227257"/>
                </a:cubicBezTo>
                <a:lnTo>
                  <a:pt x="402904" y="229373"/>
                </a:lnTo>
                <a:lnTo>
                  <a:pt x="403964" y="238028"/>
                </a:lnTo>
                <a:cubicBezTo>
                  <a:pt x="404060" y="239374"/>
                  <a:pt x="418606" y="377084"/>
                  <a:pt x="282590" y="428340"/>
                </a:cubicBezTo>
                <a:lnTo>
                  <a:pt x="278159" y="430167"/>
                </a:lnTo>
                <a:lnTo>
                  <a:pt x="273728" y="428340"/>
                </a:lnTo>
                <a:cubicBezTo>
                  <a:pt x="137615" y="377084"/>
                  <a:pt x="152161" y="239374"/>
                  <a:pt x="152257" y="238028"/>
                </a:cubicBezTo>
                <a:lnTo>
                  <a:pt x="153317" y="229373"/>
                </a:lnTo>
                <a:lnTo>
                  <a:pt x="161601" y="227257"/>
                </a:lnTo>
                <a:cubicBezTo>
                  <a:pt x="239723" y="206774"/>
                  <a:pt x="269296" y="180424"/>
                  <a:pt x="269489" y="180136"/>
                </a:cubicBezTo>
                <a:close/>
                <a:moveTo>
                  <a:pt x="230104" y="104060"/>
                </a:moveTo>
                <a:lnTo>
                  <a:pt x="122343" y="160995"/>
                </a:lnTo>
                <a:cubicBezTo>
                  <a:pt x="122632" y="161475"/>
                  <a:pt x="122632" y="162149"/>
                  <a:pt x="122824" y="162630"/>
                </a:cubicBezTo>
                <a:cubicBezTo>
                  <a:pt x="123210" y="163880"/>
                  <a:pt x="123787" y="165130"/>
                  <a:pt x="124173" y="166380"/>
                </a:cubicBezTo>
                <a:cubicBezTo>
                  <a:pt x="124365" y="167631"/>
                  <a:pt x="124654" y="168881"/>
                  <a:pt x="124847" y="170035"/>
                </a:cubicBezTo>
                <a:cubicBezTo>
                  <a:pt x="125232" y="171478"/>
                  <a:pt x="125521" y="172728"/>
                  <a:pt x="125810" y="173979"/>
                </a:cubicBezTo>
                <a:cubicBezTo>
                  <a:pt x="126002" y="175710"/>
                  <a:pt x="126195" y="177537"/>
                  <a:pt x="126291" y="179268"/>
                </a:cubicBezTo>
                <a:cubicBezTo>
                  <a:pt x="126291" y="180807"/>
                  <a:pt x="126387" y="182153"/>
                  <a:pt x="126291" y="183596"/>
                </a:cubicBezTo>
                <a:cubicBezTo>
                  <a:pt x="126291" y="185327"/>
                  <a:pt x="126291" y="187154"/>
                  <a:pt x="126195" y="188885"/>
                </a:cubicBezTo>
                <a:cubicBezTo>
                  <a:pt x="126002" y="189847"/>
                  <a:pt x="125906" y="190905"/>
                  <a:pt x="125617" y="191867"/>
                </a:cubicBezTo>
                <a:cubicBezTo>
                  <a:pt x="125521" y="193502"/>
                  <a:pt x="125136" y="195233"/>
                  <a:pt x="124847" y="196868"/>
                </a:cubicBezTo>
                <a:cubicBezTo>
                  <a:pt x="124654" y="197830"/>
                  <a:pt x="124365" y="198695"/>
                  <a:pt x="124173" y="199753"/>
                </a:cubicBezTo>
                <a:cubicBezTo>
                  <a:pt x="123595" y="201484"/>
                  <a:pt x="123113" y="203119"/>
                  <a:pt x="122535" y="204947"/>
                </a:cubicBezTo>
                <a:cubicBezTo>
                  <a:pt x="122150" y="205716"/>
                  <a:pt x="121861" y="206581"/>
                  <a:pt x="121476" y="207351"/>
                </a:cubicBezTo>
                <a:cubicBezTo>
                  <a:pt x="120513" y="209851"/>
                  <a:pt x="119357" y="212256"/>
                  <a:pt x="117913" y="214660"/>
                </a:cubicBezTo>
                <a:cubicBezTo>
                  <a:pt x="116565" y="216872"/>
                  <a:pt x="115024" y="219180"/>
                  <a:pt x="113387" y="221296"/>
                </a:cubicBezTo>
                <a:cubicBezTo>
                  <a:pt x="112905" y="222065"/>
                  <a:pt x="112135" y="222835"/>
                  <a:pt x="111653" y="223604"/>
                </a:cubicBezTo>
                <a:cubicBezTo>
                  <a:pt x="110498" y="224854"/>
                  <a:pt x="109342" y="226105"/>
                  <a:pt x="108187" y="227355"/>
                </a:cubicBezTo>
                <a:cubicBezTo>
                  <a:pt x="107416" y="228124"/>
                  <a:pt x="106549" y="228894"/>
                  <a:pt x="105683" y="229663"/>
                </a:cubicBezTo>
                <a:cubicBezTo>
                  <a:pt x="104623" y="230625"/>
                  <a:pt x="103564" y="231683"/>
                  <a:pt x="102408" y="232548"/>
                </a:cubicBezTo>
                <a:cubicBezTo>
                  <a:pt x="101349" y="233318"/>
                  <a:pt x="100386" y="233991"/>
                  <a:pt x="99519" y="234664"/>
                </a:cubicBezTo>
                <a:cubicBezTo>
                  <a:pt x="98364" y="235434"/>
                  <a:pt x="97112" y="236395"/>
                  <a:pt x="95956" y="237069"/>
                </a:cubicBezTo>
                <a:cubicBezTo>
                  <a:pt x="94801" y="237742"/>
                  <a:pt x="93838" y="238223"/>
                  <a:pt x="92778" y="238704"/>
                </a:cubicBezTo>
                <a:cubicBezTo>
                  <a:pt x="91526" y="239473"/>
                  <a:pt x="90274" y="240146"/>
                  <a:pt x="89023" y="240627"/>
                </a:cubicBezTo>
                <a:cubicBezTo>
                  <a:pt x="87867" y="241108"/>
                  <a:pt x="86711" y="241685"/>
                  <a:pt x="85556" y="242070"/>
                </a:cubicBezTo>
                <a:cubicBezTo>
                  <a:pt x="84304" y="242550"/>
                  <a:pt x="82956" y="243031"/>
                  <a:pt x="81607" y="243416"/>
                </a:cubicBezTo>
                <a:cubicBezTo>
                  <a:pt x="80548" y="243801"/>
                  <a:pt x="79296" y="244089"/>
                  <a:pt x="78140" y="244282"/>
                </a:cubicBezTo>
                <a:cubicBezTo>
                  <a:pt x="76696" y="244666"/>
                  <a:pt x="75348" y="244955"/>
                  <a:pt x="73903" y="245147"/>
                </a:cubicBezTo>
                <a:cubicBezTo>
                  <a:pt x="72844" y="245436"/>
                  <a:pt x="71496" y="245532"/>
                  <a:pt x="70436" y="245724"/>
                </a:cubicBezTo>
                <a:cubicBezTo>
                  <a:pt x="69859" y="245820"/>
                  <a:pt x="69377" y="245917"/>
                  <a:pt x="68992" y="245917"/>
                </a:cubicBezTo>
                <a:lnTo>
                  <a:pt x="68992" y="360075"/>
                </a:lnTo>
                <a:cubicBezTo>
                  <a:pt x="69859" y="360075"/>
                  <a:pt x="70822" y="360363"/>
                  <a:pt x="71785" y="360459"/>
                </a:cubicBezTo>
                <a:cubicBezTo>
                  <a:pt x="72651" y="360556"/>
                  <a:pt x="73711" y="360748"/>
                  <a:pt x="74674" y="360844"/>
                </a:cubicBezTo>
                <a:cubicBezTo>
                  <a:pt x="76696" y="361229"/>
                  <a:pt x="78718" y="361710"/>
                  <a:pt x="80644" y="362383"/>
                </a:cubicBezTo>
                <a:cubicBezTo>
                  <a:pt x="81415" y="362479"/>
                  <a:pt x="82185" y="362768"/>
                  <a:pt x="82956" y="362960"/>
                </a:cubicBezTo>
                <a:cubicBezTo>
                  <a:pt x="85556" y="363826"/>
                  <a:pt x="88252" y="364883"/>
                  <a:pt x="90756" y="366038"/>
                </a:cubicBezTo>
                <a:cubicBezTo>
                  <a:pt x="91237" y="366230"/>
                  <a:pt x="91623" y="366518"/>
                  <a:pt x="92104" y="366807"/>
                </a:cubicBezTo>
                <a:cubicBezTo>
                  <a:pt x="94126" y="367865"/>
                  <a:pt x="96149" y="369019"/>
                  <a:pt x="98075" y="370269"/>
                </a:cubicBezTo>
                <a:cubicBezTo>
                  <a:pt x="98845" y="370846"/>
                  <a:pt x="99712" y="371423"/>
                  <a:pt x="100482" y="372000"/>
                </a:cubicBezTo>
                <a:cubicBezTo>
                  <a:pt x="102023" y="373058"/>
                  <a:pt x="103371" y="374212"/>
                  <a:pt x="104912" y="375463"/>
                </a:cubicBezTo>
                <a:cubicBezTo>
                  <a:pt x="105683" y="376232"/>
                  <a:pt x="106453" y="376905"/>
                  <a:pt x="107224" y="377675"/>
                </a:cubicBezTo>
                <a:cubicBezTo>
                  <a:pt x="108572" y="379021"/>
                  <a:pt x="109824" y="380367"/>
                  <a:pt x="111268" y="381906"/>
                </a:cubicBezTo>
                <a:cubicBezTo>
                  <a:pt x="111750" y="382676"/>
                  <a:pt x="112424" y="383349"/>
                  <a:pt x="113002" y="384118"/>
                </a:cubicBezTo>
                <a:cubicBezTo>
                  <a:pt x="114735" y="386330"/>
                  <a:pt x="116468" y="388735"/>
                  <a:pt x="117913" y="391427"/>
                </a:cubicBezTo>
                <a:cubicBezTo>
                  <a:pt x="119357" y="393832"/>
                  <a:pt x="120513" y="396236"/>
                  <a:pt x="121476" y="398737"/>
                </a:cubicBezTo>
                <a:cubicBezTo>
                  <a:pt x="121861" y="399506"/>
                  <a:pt x="122150" y="400275"/>
                  <a:pt x="122343" y="400949"/>
                </a:cubicBezTo>
                <a:cubicBezTo>
                  <a:pt x="123017" y="402776"/>
                  <a:pt x="123595" y="404507"/>
                  <a:pt x="124173" y="406334"/>
                </a:cubicBezTo>
                <a:cubicBezTo>
                  <a:pt x="124365" y="407200"/>
                  <a:pt x="124558" y="408065"/>
                  <a:pt x="124750" y="408931"/>
                </a:cubicBezTo>
                <a:cubicBezTo>
                  <a:pt x="125136" y="410758"/>
                  <a:pt x="125521" y="412489"/>
                  <a:pt x="125810" y="414413"/>
                </a:cubicBezTo>
                <a:cubicBezTo>
                  <a:pt x="125906" y="415182"/>
                  <a:pt x="126002" y="416048"/>
                  <a:pt x="126002" y="416817"/>
                </a:cubicBezTo>
                <a:cubicBezTo>
                  <a:pt x="126291" y="419222"/>
                  <a:pt x="126387" y="421434"/>
                  <a:pt x="126387" y="423838"/>
                </a:cubicBezTo>
                <a:lnTo>
                  <a:pt x="126387" y="424607"/>
                </a:lnTo>
                <a:cubicBezTo>
                  <a:pt x="126291" y="427300"/>
                  <a:pt x="126002" y="429801"/>
                  <a:pt x="125617" y="432397"/>
                </a:cubicBezTo>
                <a:cubicBezTo>
                  <a:pt x="125521" y="433167"/>
                  <a:pt x="125424" y="433936"/>
                  <a:pt x="125136" y="434706"/>
                </a:cubicBezTo>
                <a:cubicBezTo>
                  <a:pt x="124847" y="436437"/>
                  <a:pt x="124365" y="438360"/>
                  <a:pt x="123884" y="440091"/>
                </a:cubicBezTo>
                <a:cubicBezTo>
                  <a:pt x="123595" y="441053"/>
                  <a:pt x="123402" y="441919"/>
                  <a:pt x="123113" y="442784"/>
                </a:cubicBezTo>
                <a:cubicBezTo>
                  <a:pt x="122824" y="443457"/>
                  <a:pt x="122632" y="444131"/>
                  <a:pt x="122343" y="444900"/>
                </a:cubicBezTo>
                <a:lnTo>
                  <a:pt x="230104" y="501835"/>
                </a:lnTo>
                <a:cubicBezTo>
                  <a:pt x="230682" y="501162"/>
                  <a:pt x="231452" y="500488"/>
                  <a:pt x="232127" y="499719"/>
                </a:cubicBezTo>
                <a:cubicBezTo>
                  <a:pt x="232608" y="499238"/>
                  <a:pt x="233090" y="498565"/>
                  <a:pt x="233764" y="498084"/>
                </a:cubicBezTo>
                <a:cubicBezTo>
                  <a:pt x="235112" y="496545"/>
                  <a:pt x="236749" y="495199"/>
                  <a:pt x="238386" y="493949"/>
                </a:cubicBezTo>
                <a:cubicBezTo>
                  <a:pt x="238771" y="493564"/>
                  <a:pt x="239060" y="493275"/>
                  <a:pt x="239542" y="492891"/>
                </a:cubicBezTo>
                <a:cubicBezTo>
                  <a:pt x="241564" y="491352"/>
                  <a:pt x="243683" y="489909"/>
                  <a:pt x="245898" y="488659"/>
                </a:cubicBezTo>
                <a:cubicBezTo>
                  <a:pt x="246379" y="488371"/>
                  <a:pt x="246764" y="488082"/>
                  <a:pt x="247150" y="487890"/>
                </a:cubicBezTo>
                <a:cubicBezTo>
                  <a:pt x="249076" y="486832"/>
                  <a:pt x="250809" y="485966"/>
                  <a:pt x="252735" y="485101"/>
                </a:cubicBezTo>
                <a:cubicBezTo>
                  <a:pt x="253505" y="484812"/>
                  <a:pt x="254372" y="484427"/>
                  <a:pt x="255143" y="484235"/>
                </a:cubicBezTo>
                <a:cubicBezTo>
                  <a:pt x="256780" y="483562"/>
                  <a:pt x="258417" y="482985"/>
                  <a:pt x="260054" y="482408"/>
                </a:cubicBezTo>
                <a:cubicBezTo>
                  <a:pt x="260921" y="482215"/>
                  <a:pt x="261787" y="481927"/>
                  <a:pt x="262654" y="481831"/>
                </a:cubicBezTo>
                <a:cubicBezTo>
                  <a:pt x="264291" y="481254"/>
                  <a:pt x="266121" y="480965"/>
                  <a:pt x="267854" y="480677"/>
                </a:cubicBezTo>
                <a:cubicBezTo>
                  <a:pt x="268625" y="480580"/>
                  <a:pt x="269492" y="480388"/>
                  <a:pt x="270262" y="480292"/>
                </a:cubicBezTo>
                <a:cubicBezTo>
                  <a:pt x="272958" y="479907"/>
                  <a:pt x="275462" y="479811"/>
                  <a:pt x="278159" y="479811"/>
                </a:cubicBezTo>
                <a:cubicBezTo>
                  <a:pt x="280759" y="479811"/>
                  <a:pt x="283263" y="479907"/>
                  <a:pt x="285959" y="480292"/>
                </a:cubicBezTo>
                <a:cubicBezTo>
                  <a:pt x="286729" y="480388"/>
                  <a:pt x="287596" y="480580"/>
                  <a:pt x="288367" y="480677"/>
                </a:cubicBezTo>
                <a:cubicBezTo>
                  <a:pt x="290100" y="480965"/>
                  <a:pt x="291930" y="481254"/>
                  <a:pt x="293567" y="481831"/>
                </a:cubicBezTo>
                <a:cubicBezTo>
                  <a:pt x="294434" y="481927"/>
                  <a:pt x="295300" y="482215"/>
                  <a:pt x="296167" y="482600"/>
                </a:cubicBezTo>
                <a:cubicBezTo>
                  <a:pt x="297804" y="482985"/>
                  <a:pt x="299441" y="483562"/>
                  <a:pt x="301175" y="484235"/>
                </a:cubicBezTo>
                <a:cubicBezTo>
                  <a:pt x="301849" y="484427"/>
                  <a:pt x="302812" y="484812"/>
                  <a:pt x="303486" y="485197"/>
                </a:cubicBezTo>
                <a:cubicBezTo>
                  <a:pt x="305412" y="485966"/>
                  <a:pt x="307242" y="486832"/>
                  <a:pt x="308975" y="487890"/>
                </a:cubicBezTo>
                <a:cubicBezTo>
                  <a:pt x="309360" y="488082"/>
                  <a:pt x="309842" y="488371"/>
                  <a:pt x="310323" y="488659"/>
                </a:cubicBezTo>
                <a:cubicBezTo>
                  <a:pt x="312538" y="489909"/>
                  <a:pt x="314657" y="491352"/>
                  <a:pt x="316679" y="492891"/>
                </a:cubicBezTo>
                <a:cubicBezTo>
                  <a:pt x="317161" y="493275"/>
                  <a:pt x="317546" y="493660"/>
                  <a:pt x="317931" y="494045"/>
                </a:cubicBezTo>
                <a:cubicBezTo>
                  <a:pt x="319568" y="495295"/>
                  <a:pt x="321109" y="496545"/>
                  <a:pt x="322457" y="498084"/>
                </a:cubicBezTo>
                <a:lnTo>
                  <a:pt x="324094" y="499719"/>
                </a:lnTo>
                <a:cubicBezTo>
                  <a:pt x="324769" y="500488"/>
                  <a:pt x="325539" y="501162"/>
                  <a:pt x="326117" y="501835"/>
                </a:cubicBezTo>
                <a:lnTo>
                  <a:pt x="433878" y="444900"/>
                </a:lnTo>
                <a:cubicBezTo>
                  <a:pt x="433589" y="444419"/>
                  <a:pt x="433493" y="443938"/>
                  <a:pt x="433397" y="443457"/>
                </a:cubicBezTo>
                <a:cubicBezTo>
                  <a:pt x="433011" y="442111"/>
                  <a:pt x="432530" y="440765"/>
                  <a:pt x="432145" y="439514"/>
                </a:cubicBezTo>
                <a:cubicBezTo>
                  <a:pt x="431856" y="438360"/>
                  <a:pt x="431567" y="437110"/>
                  <a:pt x="431182" y="435860"/>
                </a:cubicBezTo>
                <a:cubicBezTo>
                  <a:pt x="430989" y="434609"/>
                  <a:pt x="430700" y="433359"/>
                  <a:pt x="430508" y="432013"/>
                </a:cubicBezTo>
                <a:cubicBezTo>
                  <a:pt x="430219" y="430282"/>
                  <a:pt x="430122" y="428358"/>
                  <a:pt x="429930" y="426627"/>
                </a:cubicBezTo>
                <a:cubicBezTo>
                  <a:pt x="429930" y="425281"/>
                  <a:pt x="429834" y="423838"/>
                  <a:pt x="429930" y="422492"/>
                </a:cubicBezTo>
                <a:cubicBezTo>
                  <a:pt x="429930" y="420568"/>
                  <a:pt x="429930" y="418837"/>
                  <a:pt x="430122" y="417010"/>
                </a:cubicBezTo>
                <a:cubicBezTo>
                  <a:pt x="430219" y="416048"/>
                  <a:pt x="430315" y="414990"/>
                  <a:pt x="430604" y="414028"/>
                </a:cubicBezTo>
                <a:cubicBezTo>
                  <a:pt x="430700" y="412393"/>
                  <a:pt x="431085" y="410758"/>
                  <a:pt x="431374" y="409220"/>
                </a:cubicBezTo>
                <a:cubicBezTo>
                  <a:pt x="431567" y="408162"/>
                  <a:pt x="431856" y="407200"/>
                  <a:pt x="432145" y="406142"/>
                </a:cubicBezTo>
                <a:cubicBezTo>
                  <a:pt x="432626" y="404507"/>
                  <a:pt x="433108" y="402776"/>
                  <a:pt x="433782" y="401141"/>
                </a:cubicBezTo>
                <a:cubicBezTo>
                  <a:pt x="434167" y="400372"/>
                  <a:pt x="434360" y="399506"/>
                  <a:pt x="434745" y="398737"/>
                </a:cubicBezTo>
                <a:cubicBezTo>
                  <a:pt x="435804" y="396236"/>
                  <a:pt x="436960" y="393832"/>
                  <a:pt x="438308" y="391427"/>
                </a:cubicBezTo>
                <a:cubicBezTo>
                  <a:pt x="439656" y="388831"/>
                  <a:pt x="441486" y="386330"/>
                  <a:pt x="443219" y="384118"/>
                </a:cubicBezTo>
                <a:cubicBezTo>
                  <a:pt x="443701" y="383445"/>
                  <a:pt x="444375" y="382772"/>
                  <a:pt x="444857" y="382195"/>
                </a:cubicBezTo>
                <a:cubicBezTo>
                  <a:pt x="446301" y="380560"/>
                  <a:pt x="447649" y="379021"/>
                  <a:pt x="449190" y="377482"/>
                </a:cubicBezTo>
                <a:cubicBezTo>
                  <a:pt x="449768" y="376905"/>
                  <a:pt x="450442" y="376424"/>
                  <a:pt x="451212" y="375751"/>
                </a:cubicBezTo>
                <a:cubicBezTo>
                  <a:pt x="452850" y="374405"/>
                  <a:pt x="454487" y="372962"/>
                  <a:pt x="456220" y="371712"/>
                </a:cubicBezTo>
                <a:cubicBezTo>
                  <a:pt x="456798" y="371327"/>
                  <a:pt x="457376" y="370846"/>
                  <a:pt x="457857" y="370462"/>
                </a:cubicBezTo>
                <a:cubicBezTo>
                  <a:pt x="462865" y="367192"/>
                  <a:pt x="467969" y="364595"/>
                  <a:pt x="473554" y="362864"/>
                </a:cubicBezTo>
                <a:cubicBezTo>
                  <a:pt x="474036" y="362768"/>
                  <a:pt x="474614" y="362575"/>
                  <a:pt x="475095" y="362479"/>
                </a:cubicBezTo>
                <a:cubicBezTo>
                  <a:pt x="477406" y="361902"/>
                  <a:pt x="479525" y="361229"/>
                  <a:pt x="481836" y="360844"/>
                </a:cubicBezTo>
                <a:lnTo>
                  <a:pt x="484436" y="360459"/>
                </a:lnTo>
                <a:cubicBezTo>
                  <a:pt x="485303" y="360363"/>
                  <a:pt x="486362" y="360075"/>
                  <a:pt x="487229" y="360075"/>
                </a:cubicBezTo>
                <a:lnTo>
                  <a:pt x="487229" y="245917"/>
                </a:lnTo>
                <a:cubicBezTo>
                  <a:pt x="486844" y="245917"/>
                  <a:pt x="486362" y="245820"/>
                  <a:pt x="485881" y="245724"/>
                </a:cubicBezTo>
                <a:cubicBezTo>
                  <a:pt x="484725" y="245532"/>
                  <a:pt x="483473" y="245436"/>
                  <a:pt x="482318" y="245147"/>
                </a:cubicBezTo>
                <a:cubicBezTo>
                  <a:pt x="480873" y="244955"/>
                  <a:pt x="479525" y="244666"/>
                  <a:pt x="478081" y="244282"/>
                </a:cubicBezTo>
                <a:cubicBezTo>
                  <a:pt x="477021" y="244089"/>
                  <a:pt x="475769" y="243801"/>
                  <a:pt x="474614" y="243416"/>
                </a:cubicBezTo>
                <a:cubicBezTo>
                  <a:pt x="473362" y="243031"/>
                  <a:pt x="471917" y="242550"/>
                  <a:pt x="470665" y="242070"/>
                </a:cubicBezTo>
                <a:cubicBezTo>
                  <a:pt x="469510" y="241685"/>
                  <a:pt x="468354" y="241108"/>
                  <a:pt x="467295" y="240627"/>
                </a:cubicBezTo>
                <a:cubicBezTo>
                  <a:pt x="465947" y="240146"/>
                  <a:pt x="464695" y="239473"/>
                  <a:pt x="463443" y="238896"/>
                </a:cubicBezTo>
                <a:cubicBezTo>
                  <a:pt x="462480" y="238223"/>
                  <a:pt x="461420" y="237742"/>
                  <a:pt x="460265" y="237069"/>
                </a:cubicBezTo>
                <a:cubicBezTo>
                  <a:pt x="459205" y="236395"/>
                  <a:pt x="457857" y="235434"/>
                  <a:pt x="456798" y="234664"/>
                </a:cubicBezTo>
                <a:cubicBezTo>
                  <a:pt x="455835" y="234087"/>
                  <a:pt x="454872" y="233318"/>
                  <a:pt x="453813" y="232548"/>
                </a:cubicBezTo>
                <a:cubicBezTo>
                  <a:pt x="452753" y="231683"/>
                  <a:pt x="451598" y="230625"/>
                  <a:pt x="450538" y="229663"/>
                </a:cubicBezTo>
                <a:cubicBezTo>
                  <a:pt x="449672" y="228894"/>
                  <a:pt x="448805" y="228124"/>
                  <a:pt x="448034" y="227355"/>
                </a:cubicBezTo>
                <a:cubicBezTo>
                  <a:pt x="446879" y="226105"/>
                  <a:pt x="445723" y="224854"/>
                  <a:pt x="444664" y="223604"/>
                </a:cubicBezTo>
                <a:cubicBezTo>
                  <a:pt x="444086" y="222835"/>
                  <a:pt x="443316" y="222065"/>
                  <a:pt x="442834" y="221296"/>
                </a:cubicBezTo>
                <a:cubicBezTo>
                  <a:pt x="441197" y="219180"/>
                  <a:pt x="439656" y="217064"/>
                  <a:pt x="438308" y="214660"/>
                </a:cubicBezTo>
                <a:cubicBezTo>
                  <a:pt x="436960" y="212256"/>
                  <a:pt x="435804" y="209851"/>
                  <a:pt x="434745" y="207351"/>
                </a:cubicBezTo>
                <a:cubicBezTo>
                  <a:pt x="434360" y="206581"/>
                  <a:pt x="434167" y="205812"/>
                  <a:pt x="433878" y="205043"/>
                </a:cubicBezTo>
                <a:cubicBezTo>
                  <a:pt x="433204" y="203312"/>
                  <a:pt x="432626" y="201484"/>
                  <a:pt x="432145" y="199753"/>
                </a:cubicBezTo>
                <a:cubicBezTo>
                  <a:pt x="431856" y="198695"/>
                  <a:pt x="431567" y="197830"/>
                  <a:pt x="431471" y="196964"/>
                </a:cubicBezTo>
                <a:cubicBezTo>
                  <a:pt x="431085" y="195233"/>
                  <a:pt x="430700" y="193406"/>
                  <a:pt x="430508" y="191675"/>
                </a:cubicBezTo>
                <a:cubicBezTo>
                  <a:pt x="430315" y="190809"/>
                  <a:pt x="430219" y="190040"/>
                  <a:pt x="430219" y="189174"/>
                </a:cubicBezTo>
                <a:cubicBezTo>
                  <a:pt x="429930" y="186770"/>
                  <a:pt x="429834" y="184462"/>
                  <a:pt x="429834" y="182057"/>
                </a:cubicBezTo>
                <a:lnTo>
                  <a:pt x="429834" y="181288"/>
                </a:lnTo>
                <a:cubicBezTo>
                  <a:pt x="429930" y="178691"/>
                  <a:pt x="430219" y="176094"/>
                  <a:pt x="430604" y="173594"/>
                </a:cubicBezTo>
                <a:cubicBezTo>
                  <a:pt x="430700" y="172728"/>
                  <a:pt x="430989" y="171958"/>
                  <a:pt x="431085" y="171093"/>
                </a:cubicBezTo>
                <a:cubicBezTo>
                  <a:pt x="431471" y="169266"/>
                  <a:pt x="431856" y="167534"/>
                  <a:pt x="432337" y="165899"/>
                </a:cubicBezTo>
                <a:cubicBezTo>
                  <a:pt x="432626" y="164842"/>
                  <a:pt x="432915" y="163976"/>
                  <a:pt x="433204" y="163110"/>
                </a:cubicBezTo>
                <a:cubicBezTo>
                  <a:pt x="433493" y="162341"/>
                  <a:pt x="433589" y="161764"/>
                  <a:pt x="433878" y="160995"/>
                </a:cubicBezTo>
                <a:lnTo>
                  <a:pt x="326213" y="104060"/>
                </a:lnTo>
                <a:cubicBezTo>
                  <a:pt x="325539" y="104829"/>
                  <a:pt x="324865" y="105406"/>
                  <a:pt x="324287" y="106079"/>
                </a:cubicBezTo>
                <a:cubicBezTo>
                  <a:pt x="323613" y="106656"/>
                  <a:pt x="323131" y="107426"/>
                  <a:pt x="322457" y="108099"/>
                </a:cubicBezTo>
                <a:cubicBezTo>
                  <a:pt x="321109" y="109349"/>
                  <a:pt x="319568" y="110600"/>
                  <a:pt x="318220" y="111850"/>
                </a:cubicBezTo>
                <a:cubicBezTo>
                  <a:pt x="317739" y="112235"/>
                  <a:pt x="317161" y="112715"/>
                  <a:pt x="316679" y="113100"/>
                </a:cubicBezTo>
                <a:cubicBezTo>
                  <a:pt x="314657" y="114639"/>
                  <a:pt x="312538" y="115985"/>
                  <a:pt x="310323" y="117428"/>
                </a:cubicBezTo>
                <a:lnTo>
                  <a:pt x="308879" y="118197"/>
                </a:lnTo>
                <a:cubicBezTo>
                  <a:pt x="307049" y="119159"/>
                  <a:pt x="305316" y="120025"/>
                  <a:pt x="303582" y="120794"/>
                </a:cubicBezTo>
                <a:cubicBezTo>
                  <a:pt x="302812" y="121179"/>
                  <a:pt x="301849" y="121467"/>
                  <a:pt x="300982" y="121852"/>
                </a:cubicBezTo>
                <a:cubicBezTo>
                  <a:pt x="299441" y="122429"/>
                  <a:pt x="297804" y="123006"/>
                  <a:pt x="296360" y="123487"/>
                </a:cubicBezTo>
                <a:cubicBezTo>
                  <a:pt x="295397" y="123679"/>
                  <a:pt x="294434" y="123968"/>
                  <a:pt x="293567" y="124256"/>
                </a:cubicBezTo>
                <a:cubicBezTo>
                  <a:pt x="291930" y="124641"/>
                  <a:pt x="290100" y="125026"/>
                  <a:pt x="288367" y="125218"/>
                </a:cubicBezTo>
                <a:cubicBezTo>
                  <a:pt x="287596" y="125410"/>
                  <a:pt x="286729" y="125603"/>
                  <a:pt x="285959" y="125795"/>
                </a:cubicBezTo>
                <a:cubicBezTo>
                  <a:pt x="283263" y="125987"/>
                  <a:pt x="280759" y="126276"/>
                  <a:pt x="278159" y="126276"/>
                </a:cubicBezTo>
                <a:cubicBezTo>
                  <a:pt x="275462" y="126276"/>
                  <a:pt x="272958" y="125987"/>
                  <a:pt x="270262" y="125795"/>
                </a:cubicBezTo>
                <a:cubicBezTo>
                  <a:pt x="269492" y="125603"/>
                  <a:pt x="268625" y="125410"/>
                  <a:pt x="267854" y="125218"/>
                </a:cubicBezTo>
                <a:cubicBezTo>
                  <a:pt x="266121" y="125026"/>
                  <a:pt x="264388" y="124641"/>
                  <a:pt x="262654" y="124256"/>
                </a:cubicBezTo>
                <a:cubicBezTo>
                  <a:pt x="261787" y="123968"/>
                  <a:pt x="260824" y="123679"/>
                  <a:pt x="259958" y="123487"/>
                </a:cubicBezTo>
                <a:cubicBezTo>
                  <a:pt x="258417" y="123006"/>
                  <a:pt x="256780" y="122429"/>
                  <a:pt x="255239" y="121852"/>
                </a:cubicBezTo>
                <a:cubicBezTo>
                  <a:pt x="254372" y="121467"/>
                  <a:pt x="253505" y="121179"/>
                  <a:pt x="252735" y="120794"/>
                </a:cubicBezTo>
                <a:cubicBezTo>
                  <a:pt x="250905" y="120025"/>
                  <a:pt x="249172" y="119159"/>
                  <a:pt x="247535" y="118197"/>
                </a:cubicBezTo>
                <a:cubicBezTo>
                  <a:pt x="246861" y="117909"/>
                  <a:pt x="246379" y="117620"/>
                  <a:pt x="245898" y="117332"/>
                </a:cubicBezTo>
                <a:cubicBezTo>
                  <a:pt x="243779" y="115985"/>
                  <a:pt x="241564" y="114639"/>
                  <a:pt x="239542" y="113100"/>
                </a:cubicBezTo>
                <a:cubicBezTo>
                  <a:pt x="239060" y="112619"/>
                  <a:pt x="238579" y="112235"/>
                  <a:pt x="238001" y="111754"/>
                </a:cubicBezTo>
                <a:cubicBezTo>
                  <a:pt x="236556" y="110600"/>
                  <a:pt x="235112" y="109349"/>
                  <a:pt x="233860" y="108099"/>
                </a:cubicBezTo>
                <a:cubicBezTo>
                  <a:pt x="233282" y="107426"/>
                  <a:pt x="232608" y="106656"/>
                  <a:pt x="231934" y="106079"/>
                </a:cubicBezTo>
                <a:cubicBezTo>
                  <a:pt x="231356" y="105406"/>
                  <a:pt x="230586" y="104829"/>
                  <a:pt x="230104" y="104060"/>
                </a:cubicBezTo>
                <a:close/>
                <a:moveTo>
                  <a:pt x="278159" y="0"/>
                </a:moveTo>
                <a:cubicBezTo>
                  <a:pt x="313020" y="0"/>
                  <a:pt x="341332" y="28275"/>
                  <a:pt x="341332" y="63090"/>
                </a:cubicBezTo>
                <a:cubicBezTo>
                  <a:pt x="341332" y="69533"/>
                  <a:pt x="340177" y="75881"/>
                  <a:pt x="338347" y="81940"/>
                </a:cubicBezTo>
                <a:lnTo>
                  <a:pt x="447264" y="139548"/>
                </a:lnTo>
                <a:cubicBezTo>
                  <a:pt x="451309" y="135316"/>
                  <a:pt x="456028" y="131565"/>
                  <a:pt x="461324" y="128392"/>
                </a:cubicBezTo>
                <a:cubicBezTo>
                  <a:pt x="491563" y="111080"/>
                  <a:pt x="530180" y="121371"/>
                  <a:pt x="547803" y="151473"/>
                </a:cubicBezTo>
                <a:cubicBezTo>
                  <a:pt x="556277" y="166188"/>
                  <a:pt x="558396" y="183211"/>
                  <a:pt x="553966" y="199465"/>
                </a:cubicBezTo>
                <a:cubicBezTo>
                  <a:pt x="549729" y="215814"/>
                  <a:pt x="539232" y="229278"/>
                  <a:pt x="524498" y="237646"/>
                </a:cubicBezTo>
                <a:cubicBezTo>
                  <a:pt x="520742" y="239858"/>
                  <a:pt x="516697" y="241493"/>
                  <a:pt x="512556" y="242935"/>
                </a:cubicBezTo>
                <a:lnTo>
                  <a:pt x="512556" y="362960"/>
                </a:lnTo>
                <a:cubicBezTo>
                  <a:pt x="516794" y="364403"/>
                  <a:pt x="520838" y="366134"/>
                  <a:pt x="524690" y="368442"/>
                </a:cubicBezTo>
                <a:cubicBezTo>
                  <a:pt x="539232" y="376617"/>
                  <a:pt x="549729" y="390273"/>
                  <a:pt x="553966" y="406527"/>
                </a:cubicBezTo>
                <a:cubicBezTo>
                  <a:pt x="555507" y="412105"/>
                  <a:pt x="556277" y="417683"/>
                  <a:pt x="556277" y="423261"/>
                </a:cubicBezTo>
                <a:cubicBezTo>
                  <a:pt x="556277" y="434032"/>
                  <a:pt x="553388" y="444804"/>
                  <a:pt x="547803" y="454517"/>
                </a:cubicBezTo>
                <a:cubicBezTo>
                  <a:pt x="536054" y="474714"/>
                  <a:pt x="514675" y="485966"/>
                  <a:pt x="492911" y="485966"/>
                </a:cubicBezTo>
                <a:cubicBezTo>
                  <a:pt x="482125" y="485966"/>
                  <a:pt x="471339" y="483273"/>
                  <a:pt x="461324" y="477503"/>
                </a:cubicBezTo>
                <a:cubicBezTo>
                  <a:pt x="456028" y="474522"/>
                  <a:pt x="451405" y="470675"/>
                  <a:pt x="447360" y="466443"/>
                </a:cubicBezTo>
                <a:lnTo>
                  <a:pt x="338251" y="524051"/>
                </a:lnTo>
                <a:cubicBezTo>
                  <a:pt x="340177" y="530110"/>
                  <a:pt x="341332" y="536457"/>
                  <a:pt x="341332" y="542901"/>
                </a:cubicBezTo>
                <a:cubicBezTo>
                  <a:pt x="341332" y="577620"/>
                  <a:pt x="313020" y="606087"/>
                  <a:pt x="278159" y="606087"/>
                </a:cubicBezTo>
                <a:cubicBezTo>
                  <a:pt x="243201" y="606087"/>
                  <a:pt x="214889" y="577620"/>
                  <a:pt x="214889" y="542901"/>
                </a:cubicBezTo>
                <a:cubicBezTo>
                  <a:pt x="214889" y="536457"/>
                  <a:pt x="216044" y="530110"/>
                  <a:pt x="217970" y="524051"/>
                </a:cubicBezTo>
                <a:lnTo>
                  <a:pt x="108861" y="466443"/>
                </a:lnTo>
                <a:cubicBezTo>
                  <a:pt x="104816" y="470675"/>
                  <a:pt x="100193" y="474522"/>
                  <a:pt x="94897" y="477503"/>
                </a:cubicBezTo>
                <a:cubicBezTo>
                  <a:pt x="84978" y="483273"/>
                  <a:pt x="74096" y="485966"/>
                  <a:pt x="63310" y="485966"/>
                </a:cubicBezTo>
                <a:cubicBezTo>
                  <a:pt x="41546" y="485966"/>
                  <a:pt x="20167" y="474714"/>
                  <a:pt x="8418" y="454517"/>
                </a:cubicBezTo>
                <a:cubicBezTo>
                  <a:pt x="-56" y="439899"/>
                  <a:pt x="-2175" y="422876"/>
                  <a:pt x="2255" y="406527"/>
                </a:cubicBezTo>
                <a:cubicBezTo>
                  <a:pt x="6588" y="390273"/>
                  <a:pt x="17085" y="376617"/>
                  <a:pt x="31723" y="368250"/>
                </a:cubicBezTo>
                <a:cubicBezTo>
                  <a:pt x="35479" y="366134"/>
                  <a:pt x="39524" y="364403"/>
                  <a:pt x="43761" y="362960"/>
                </a:cubicBezTo>
                <a:lnTo>
                  <a:pt x="43761" y="242935"/>
                </a:lnTo>
                <a:cubicBezTo>
                  <a:pt x="39427" y="241493"/>
                  <a:pt x="35383" y="239858"/>
                  <a:pt x="31627" y="237646"/>
                </a:cubicBezTo>
                <a:cubicBezTo>
                  <a:pt x="17085" y="229278"/>
                  <a:pt x="6588" y="215814"/>
                  <a:pt x="2255" y="199465"/>
                </a:cubicBezTo>
                <a:cubicBezTo>
                  <a:pt x="-2175" y="183211"/>
                  <a:pt x="-56" y="166188"/>
                  <a:pt x="8418" y="151473"/>
                </a:cubicBezTo>
                <a:cubicBezTo>
                  <a:pt x="26041" y="121371"/>
                  <a:pt x="64755" y="111080"/>
                  <a:pt x="94897" y="128392"/>
                </a:cubicBezTo>
                <a:cubicBezTo>
                  <a:pt x="100193" y="131565"/>
                  <a:pt x="104816" y="135316"/>
                  <a:pt x="108861" y="139548"/>
                </a:cubicBezTo>
                <a:lnTo>
                  <a:pt x="217970" y="81940"/>
                </a:lnTo>
                <a:cubicBezTo>
                  <a:pt x="216044" y="75881"/>
                  <a:pt x="214889" y="69533"/>
                  <a:pt x="214889" y="63090"/>
                </a:cubicBezTo>
                <a:cubicBezTo>
                  <a:pt x="214889" y="28275"/>
                  <a:pt x="243201" y="0"/>
                  <a:pt x="278159" y="0"/>
                </a:cubicBezTo>
                <a:close/>
              </a:path>
            </a:pathLst>
          </a:cu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8E778B-8A88-46B6-9655-2344FEEFAA43}"/>
              </a:ext>
            </a:extLst>
          </p:cNvPr>
          <p:cNvSpPr txBox="1"/>
          <p:nvPr/>
        </p:nvSpPr>
        <p:spPr>
          <a:xfrm>
            <a:off x="6078180" y="4498227"/>
            <a:ext cx="238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149BA5"/>
                </a:solidFill>
                <a:cs typeface="+mn-ea"/>
                <a:sym typeface="+mn-lt"/>
              </a:rPr>
              <a:t>谢谢大家的收看</a:t>
            </a:r>
          </a:p>
        </p:txBody>
      </p:sp>
    </p:spTree>
    <p:extLst>
      <p:ext uri="{BB962C8B-B14F-4D97-AF65-F5344CB8AC3E}">
        <p14:creationId xmlns:p14="http://schemas.microsoft.com/office/powerpoint/2010/main" val="203824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ďé">
            <a:extLst>
              <a:ext uri="{FF2B5EF4-FFF2-40B4-BE49-F238E27FC236}">
                <a16:creationId xmlns:a16="http://schemas.microsoft.com/office/drawing/2014/main" id="{3F636D79-BA1A-49A5-8A42-C847C1385722}"/>
              </a:ext>
            </a:extLst>
          </p:cNvPr>
          <p:cNvSpPr/>
          <p:nvPr/>
        </p:nvSpPr>
        <p:spPr>
          <a:xfrm>
            <a:off x="666750" y="2867226"/>
            <a:ext cx="3600000" cy="27994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íṩļïḍè">
            <a:extLst>
              <a:ext uri="{FF2B5EF4-FFF2-40B4-BE49-F238E27FC236}">
                <a16:creationId xmlns:a16="http://schemas.microsoft.com/office/drawing/2014/main" id="{3A4F0534-F203-4061-B58C-6D0E9F46991A}"/>
              </a:ext>
            </a:extLst>
          </p:cNvPr>
          <p:cNvSpPr/>
          <p:nvPr/>
        </p:nvSpPr>
        <p:spPr>
          <a:xfrm>
            <a:off x="4296000" y="2867225"/>
            <a:ext cx="3600000" cy="282076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iŝľíḋè">
            <a:extLst>
              <a:ext uri="{FF2B5EF4-FFF2-40B4-BE49-F238E27FC236}">
                <a16:creationId xmlns:a16="http://schemas.microsoft.com/office/drawing/2014/main" id="{ADB78231-86A8-4DD9-BA70-7233B8E64CFB}"/>
              </a:ext>
            </a:extLst>
          </p:cNvPr>
          <p:cNvSpPr/>
          <p:nvPr/>
        </p:nvSpPr>
        <p:spPr>
          <a:xfrm>
            <a:off x="7925250" y="2867225"/>
            <a:ext cx="3600000" cy="2799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îṡlîdè">
            <a:extLst>
              <a:ext uri="{FF2B5EF4-FFF2-40B4-BE49-F238E27FC236}">
                <a16:creationId xmlns:a16="http://schemas.microsoft.com/office/drawing/2014/main" id="{33FBC9D9-0E9A-4FC6-96D8-DF8F2A06A49A}"/>
              </a:ext>
            </a:extLst>
          </p:cNvPr>
          <p:cNvSpPr/>
          <p:nvPr/>
        </p:nvSpPr>
        <p:spPr>
          <a:xfrm flipH="1">
            <a:off x="4069708" y="3816773"/>
            <a:ext cx="423334" cy="42333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ïŝḻíḍè">
            <a:extLst>
              <a:ext uri="{FF2B5EF4-FFF2-40B4-BE49-F238E27FC236}">
                <a16:creationId xmlns:a16="http://schemas.microsoft.com/office/drawing/2014/main" id="{4EB5BEA8-4F65-4F18-865E-E44F5AD88077}"/>
              </a:ext>
            </a:extLst>
          </p:cNvPr>
          <p:cNvSpPr/>
          <p:nvPr/>
        </p:nvSpPr>
        <p:spPr bwMode="auto">
          <a:xfrm flipH="1">
            <a:off x="4178283" y="3943683"/>
            <a:ext cx="206183" cy="189777"/>
          </a:xfrm>
          <a:custGeom>
            <a:avLst/>
            <a:gdLst>
              <a:gd name="T0" fmla="*/ 348 w 567"/>
              <a:gd name="T1" fmla="*/ 20 h 521"/>
              <a:gd name="T2" fmla="*/ 552 w 567"/>
              <a:gd name="T3" fmla="*/ 224 h 521"/>
              <a:gd name="T4" fmla="*/ 567 w 567"/>
              <a:gd name="T5" fmla="*/ 261 h 521"/>
              <a:gd name="T6" fmla="*/ 552 w 567"/>
              <a:gd name="T7" fmla="*/ 297 h 521"/>
              <a:gd name="T8" fmla="*/ 348 w 567"/>
              <a:gd name="T9" fmla="*/ 501 h 521"/>
              <a:gd name="T10" fmla="*/ 275 w 567"/>
              <a:gd name="T11" fmla="*/ 501 h 521"/>
              <a:gd name="T12" fmla="*/ 273 w 567"/>
              <a:gd name="T13" fmla="*/ 499 h 521"/>
              <a:gd name="T14" fmla="*/ 273 w 567"/>
              <a:gd name="T15" fmla="*/ 426 h 521"/>
              <a:gd name="T16" fmla="*/ 384 w 567"/>
              <a:gd name="T17" fmla="*/ 314 h 521"/>
              <a:gd name="T18" fmla="*/ 52 w 567"/>
              <a:gd name="T19" fmla="*/ 314 h 521"/>
              <a:gd name="T20" fmla="*/ 0 w 567"/>
              <a:gd name="T21" fmla="*/ 262 h 521"/>
              <a:gd name="T22" fmla="*/ 0 w 567"/>
              <a:gd name="T23" fmla="*/ 259 h 521"/>
              <a:gd name="T24" fmla="*/ 52 w 567"/>
              <a:gd name="T25" fmla="*/ 207 h 521"/>
              <a:gd name="T26" fmla="*/ 384 w 567"/>
              <a:gd name="T27" fmla="*/ 207 h 521"/>
              <a:gd name="T28" fmla="*/ 273 w 567"/>
              <a:gd name="T29" fmla="*/ 96 h 521"/>
              <a:gd name="T30" fmla="*/ 273 w 567"/>
              <a:gd name="T31" fmla="*/ 22 h 521"/>
              <a:gd name="T32" fmla="*/ 275 w 567"/>
              <a:gd name="T33" fmla="*/ 20 h 521"/>
              <a:gd name="T34" fmla="*/ 348 w 567"/>
              <a:gd name="T35" fmla="*/ 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7" h="521">
                <a:moveTo>
                  <a:pt x="348" y="20"/>
                </a:moveTo>
                <a:cubicBezTo>
                  <a:pt x="552" y="224"/>
                  <a:pt x="552" y="224"/>
                  <a:pt x="552" y="224"/>
                </a:cubicBezTo>
                <a:cubicBezTo>
                  <a:pt x="562" y="234"/>
                  <a:pt x="567" y="247"/>
                  <a:pt x="567" y="261"/>
                </a:cubicBezTo>
                <a:cubicBezTo>
                  <a:pt x="567" y="274"/>
                  <a:pt x="562" y="287"/>
                  <a:pt x="552" y="297"/>
                </a:cubicBezTo>
                <a:cubicBezTo>
                  <a:pt x="348" y="501"/>
                  <a:pt x="348" y="501"/>
                  <a:pt x="348" y="501"/>
                </a:cubicBezTo>
                <a:cubicBezTo>
                  <a:pt x="328" y="521"/>
                  <a:pt x="295" y="521"/>
                  <a:pt x="275" y="501"/>
                </a:cubicBezTo>
                <a:cubicBezTo>
                  <a:pt x="273" y="499"/>
                  <a:pt x="273" y="499"/>
                  <a:pt x="273" y="499"/>
                </a:cubicBezTo>
                <a:cubicBezTo>
                  <a:pt x="253" y="479"/>
                  <a:pt x="253" y="446"/>
                  <a:pt x="273" y="426"/>
                </a:cubicBezTo>
                <a:cubicBezTo>
                  <a:pt x="384" y="314"/>
                  <a:pt x="384" y="314"/>
                  <a:pt x="384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23" y="314"/>
                  <a:pt x="0" y="291"/>
                  <a:pt x="0" y="262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31"/>
                  <a:pt x="23" y="207"/>
                  <a:pt x="52" y="207"/>
                </a:cubicBezTo>
                <a:cubicBezTo>
                  <a:pt x="384" y="207"/>
                  <a:pt x="384" y="207"/>
                  <a:pt x="384" y="207"/>
                </a:cubicBezTo>
                <a:cubicBezTo>
                  <a:pt x="273" y="96"/>
                  <a:pt x="273" y="96"/>
                  <a:pt x="273" y="96"/>
                </a:cubicBezTo>
                <a:cubicBezTo>
                  <a:pt x="253" y="75"/>
                  <a:pt x="253" y="42"/>
                  <a:pt x="273" y="22"/>
                </a:cubicBezTo>
                <a:cubicBezTo>
                  <a:pt x="275" y="20"/>
                  <a:pt x="275" y="20"/>
                  <a:pt x="275" y="20"/>
                </a:cubicBezTo>
                <a:cubicBezTo>
                  <a:pt x="295" y="0"/>
                  <a:pt x="328" y="0"/>
                  <a:pt x="34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ïş1ïdè">
            <a:extLst>
              <a:ext uri="{FF2B5EF4-FFF2-40B4-BE49-F238E27FC236}">
                <a16:creationId xmlns:a16="http://schemas.microsoft.com/office/drawing/2014/main" id="{03872801-3990-40FC-9929-9473BE649E9B}"/>
              </a:ext>
            </a:extLst>
          </p:cNvPr>
          <p:cNvSpPr/>
          <p:nvPr/>
        </p:nvSpPr>
        <p:spPr>
          <a:xfrm>
            <a:off x="7698958" y="3816773"/>
            <a:ext cx="423334" cy="423334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ṥḻîďê">
            <a:extLst>
              <a:ext uri="{FF2B5EF4-FFF2-40B4-BE49-F238E27FC236}">
                <a16:creationId xmlns:a16="http://schemas.microsoft.com/office/drawing/2014/main" id="{2D1C650F-A465-4889-BAC5-70FB53544B26}"/>
              </a:ext>
            </a:extLst>
          </p:cNvPr>
          <p:cNvSpPr/>
          <p:nvPr/>
        </p:nvSpPr>
        <p:spPr bwMode="auto">
          <a:xfrm>
            <a:off x="7807533" y="3943683"/>
            <a:ext cx="206183" cy="189777"/>
          </a:xfrm>
          <a:custGeom>
            <a:avLst/>
            <a:gdLst>
              <a:gd name="T0" fmla="*/ 348 w 567"/>
              <a:gd name="T1" fmla="*/ 20 h 521"/>
              <a:gd name="T2" fmla="*/ 552 w 567"/>
              <a:gd name="T3" fmla="*/ 224 h 521"/>
              <a:gd name="T4" fmla="*/ 567 w 567"/>
              <a:gd name="T5" fmla="*/ 261 h 521"/>
              <a:gd name="T6" fmla="*/ 552 w 567"/>
              <a:gd name="T7" fmla="*/ 297 h 521"/>
              <a:gd name="T8" fmla="*/ 348 w 567"/>
              <a:gd name="T9" fmla="*/ 501 h 521"/>
              <a:gd name="T10" fmla="*/ 275 w 567"/>
              <a:gd name="T11" fmla="*/ 501 h 521"/>
              <a:gd name="T12" fmla="*/ 273 w 567"/>
              <a:gd name="T13" fmla="*/ 499 h 521"/>
              <a:gd name="T14" fmla="*/ 273 w 567"/>
              <a:gd name="T15" fmla="*/ 426 h 521"/>
              <a:gd name="T16" fmla="*/ 384 w 567"/>
              <a:gd name="T17" fmla="*/ 314 h 521"/>
              <a:gd name="T18" fmla="*/ 52 w 567"/>
              <a:gd name="T19" fmla="*/ 314 h 521"/>
              <a:gd name="T20" fmla="*/ 0 w 567"/>
              <a:gd name="T21" fmla="*/ 262 h 521"/>
              <a:gd name="T22" fmla="*/ 0 w 567"/>
              <a:gd name="T23" fmla="*/ 259 h 521"/>
              <a:gd name="T24" fmla="*/ 52 w 567"/>
              <a:gd name="T25" fmla="*/ 207 h 521"/>
              <a:gd name="T26" fmla="*/ 384 w 567"/>
              <a:gd name="T27" fmla="*/ 207 h 521"/>
              <a:gd name="T28" fmla="*/ 273 w 567"/>
              <a:gd name="T29" fmla="*/ 96 h 521"/>
              <a:gd name="T30" fmla="*/ 273 w 567"/>
              <a:gd name="T31" fmla="*/ 22 h 521"/>
              <a:gd name="T32" fmla="*/ 275 w 567"/>
              <a:gd name="T33" fmla="*/ 20 h 521"/>
              <a:gd name="T34" fmla="*/ 348 w 567"/>
              <a:gd name="T35" fmla="*/ 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7" h="521">
                <a:moveTo>
                  <a:pt x="348" y="20"/>
                </a:moveTo>
                <a:cubicBezTo>
                  <a:pt x="552" y="224"/>
                  <a:pt x="552" y="224"/>
                  <a:pt x="552" y="224"/>
                </a:cubicBezTo>
                <a:cubicBezTo>
                  <a:pt x="562" y="234"/>
                  <a:pt x="567" y="247"/>
                  <a:pt x="567" y="261"/>
                </a:cubicBezTo>
                <a:cubicBezTo>
                  <a:pt x="567" y="274"/>
                  <a:pt x="562" y="287"/>
                  <a:pt x="552" y="297"/>
                </a:cubicBezTo>
                <a:cubicBezTo>
                  <a:pt x="348" y="501"/>
                  <a:pt x="348" y="501"/>
                  <a:pt x="348" y="501"/>
                </a:cubicBezTo>
                <a:cubicBezTo>
                  <a:pt x="328" y="521"/>
                  <a:pt x="295" y="521"/>
                  <a:pt x="275" y="501"/>
                </a:cubicBezTo>
                <a:cubicBezTo>
                  <a:pt x="273" y="499"/>
                  <a:pt x="273" y="499"/>
                  <a:pt x="273" y="499"/>
                </a:cubicBezTo>
                <a:cubicBezTo>
                  <a:pt x="253" y="479"/>
                  <a:pt x="253" y="446"/>
                  <a:pt x="273" y="426"/>
                </a:cubicBezTo>
                <a:cubicBezTo>
                  <a:pt x="384" y="314"/>
                  <a:pt x="384" y="314"/>
                  <a:pt x="384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23" y="314"/>
                  <a:pt x="0" y="291"/>
                  <a:pt x="0" y="262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31"/>
                  <a:pt x="23" y="207"/>
                  <a:pt x="52" y="207"/>
                </a:cubicBezTo>
                <a:cubicBezTo>
                  <a:pt x="384" y="207"/>
                  <a:pt x="384" y="207"/>
                  <a:pt x="384" y="207"/>
                </a:cubicBezTo>
                <a:cubicBezTo>
                  <a:pt x="273" y="96"/>
                  <a:pt x="273" y="96"/>
                  <a:pt x="273" y="96"/>
                </a:cubicBezTo>
                <a:cubicBezTo>
                  <a:pt x="253" y="75"/>
                  <a:pt x="253" y="42"/>
                  <a:pt x="273" y="22"/>
                </a:cubicBezTo>
                <a:cubicBezTo>
                  <a:pt x="275" y="20"/>
                  <a:pt x="275" y="20"/>
                  <a:pt x="275" y="20"/>
                </a:cubicBezTo>
                <a:cubicBezTo>
                  <a:pt x="295" y="0"/>
                  <a:pt x="328" y="0"/>
                  <a:pt x="34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íṡľiḍe">
            <a:extLst>
              <a:ext uri="{FF2B5EF4-FFF2-40B4-BE49-F238E27FC236}">
                <a16:creationId xmlns:a16="http://schemas.microsoft.com/office/drawing/2014/main" id="{C3C1AE83-ED89-4729-8175-34A65807CE59}"/>
              </a:ext>
            </a:extLst>
          </p:cNvPr>
          <p:cNvSpPr txBox="1"/>
          <p:nvPr/>
        </p:nvSpPr>
        <p:spPr bwMode="auto">
          <a:xfrm>
            <a:off x="4296000" y="5131544"/>
            <a:ext cx="3600000" cy="5564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 </a:t>
            </a:r>
          </a:p>
        </p:txBody>
      </p:sp>
      <p:sp>
        <p:nvSpPr>
          <p:cNvPr id="19" name="ïS1íďè">
            <a:extLst>
              <a:ext uri="{FF2B5EF4-FFF2-40B4-BE49-F238E27FC236}">
                <a16:creationId xmlns:a16="http://schemas.microsoft.com/office/drawing/2014/main" id="{368122DA-872A-46A7-AA54-4D9305E03D91}"/>
              </a:ext>
            </a:extLst>
          </p:cNvPr>
          <p:cNvSpPr/>
          <p:nvPr/>
        </p:nvSpPr>
        <p:spPr>
          <a:xfrm>
            <a:off x="2221038" y="3171727"/>
            <a:ext cx="451300" cy="45130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íṡļïḍé">
            <a:extLst>
              <a:ext uri="{FF2B5EF4-FFF2-40B4-BE49-F238E27FC236}">
                <a16:creationId xmlns:a16="http://schemas.microsoft.com/office/drawing/2014/main" id="{07A0FC52-E859-49B0-8B25-75439AFBA09A}"/>
              </a:ext>
            </a:extLst>
          </p:cNvPr>
          <p:cNvSpPr/>
          <p:nvPr/>
        </p:nvSpPr>
        <p:spPr bwMode="auto">
          <a:xfrm>
            <a:off x="2354897" y="3312499"/>
            <a:ext cx="176009" cy="15951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3821FDD-A911-4C38-84DB-778801603AD7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07D6029-755C-4238-84D3-8D6045D51661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99E61AB-FE49-4C31-8AD6-CB26995A674C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7A329E-F9BA-44ED-9057-9ED69802115E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项目背景简介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C67535A-C93B-4C30-BADD-938F2C648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2" name="ïṩľíďè">
            <a:extLst>
              <a:ext uri="{FF2B5EF4-FFF2-40B4-BE49-F238E27FC236}">
                <a16:creationId xmlns:a16="http://schemas.microsoft.com/office/drawing/2014/main" id="{21CD4F60-608A-408F-9865-232C8F2C36B8}"/>
              </a:ext>
            </a:extLst>
          </p:cNvPr>
          <p:cNvSpPr/>
          <p:nvPr/>
        </p:nvSpPr>
        <p:spPr>
          <a:xfrm>
            <a:off x="5008146" y="113042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8F0F36B-B710-4122-9796-7CACB5E94561}"/>
              </a:ext>
            </a:extLst>
          </p:cNvPr>
          <p:cNvSpPr txBox="1"/>
          <p:nvPr/>
        </p:nvSpPr>
        <p:spPr>
          <a:xfrm>
            <a:off x="4920417" y="1223334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7BF082-8E03-4A98-8A56-83ABE76FDB1C}"/>
              </a:ext>
            </a:extLst>
          </p:cNvPr>
          <p:cNvSpPr txBox="1"/>
          <p:nvPr/>
        </p:nvSpPr>
        <p:spPr>
          <a:xfrm>
            <a:off x="903692" y="3872070"/>
            <a:ext cx="3126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构建可持续发展的中小型医疗卫生服务机构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生态系统，帮助中小医院建设、运维院内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系统，有效解决中小医院由于业务快速发展带来的</a:t>
            </a:r>
            <a:r>
              <a:rPr lang="en-US" altLang="zh-CN" sz="1400" dirty="0">
                <a:solidFill>
                  <a:srgbClr val="149BA5"/>
                </a:solidFill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持续投入的成本负担问题。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1BCC4CF-06AB-4144-AE96-F637F031F4CF}"/>
              </a:ext>
            </a:extLst>
          </p:cNvPr>
          <p:cNvCxnSpPr>
            <a:cxnSpLocks/>
          </p:cNvCxnSpPr>
          <p:nvPr/>
        </p:nvCxnSpPr>
        <p:spPr>
          <a:xfrm>
            <a:off x="1523929" y="3747548"/>
            <a:ext cx="1837944" cy="0"/>
          </a:xfrm>
          <a:prstGeom prst="line">
            <a:avLst/>
          </a:prstGeom>
          <a:ln w="12700">
            <a:solidFill>
              <a:srgbClr val="14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ïS1íďè">
            <a:extLst>
              <a:ext uri="{FF2B5EF4-FFF2-40B4-BE49-F238E27FC236}">
                <a16:creationId xmlns:a16="http://schemas.microsoft.com/office/drawing/2014/main" id="{0245CA52-D102-4CCB-93E6-FFBC3E274A0B}"/>
              </a:ext>
            </a:extLst>
          </p:cNvPr>
          <p:cNvSpPr/>
          <p:nvPr/>
        </p:nvSpPr>
        <p:spPr>
          <a:xfrm>
            <a:off x="9500881" y="3179781"/>
            <a:ext cx="451300" cy="45130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8" name="íṡļïḍé">
            <a:extLst>
              <a:ext uri="{FF2B5EF4-FFF2-40B4-BE49-F238E27FC236}">
                <a16:creationId xmlns:a16="http://schemas.microsoft.com/office/drawing/2014/main" id="{76F78AFD-AA55-402B-9E51-19CE0F91D259}"/>
              </a:ext>
            </a:extLst>
          </p:cNvPr>
          <p:cNvSpPr/>
          <p:nvPr/>
        </p:nvSpPr>
        <p:spPr bwMode="auto">
          <a:xfrm>
            <a:off x="9634740" y="3320553"/>
            <a:ext cx="176009" cy="15951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B5840D5-602A-49D4-9F59-126E274AB389}"/>
              </a:ext>
            </a:extLst>
          </p:cNvPr>
          <p:cNvSpPr txBox="1"/>
          <p:nvPr/>
        </p:nvSpPr>
        <p:spPr>
          <a:xfrm>
            <a:off x="8162235" y="3897395"/>
            <a:ext cx="3126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149BA5"/>
                </a:solidFill>
                <a:cs typeface="+mn-ea"/>
                <a:sym typeface="+mn-lt"/>
              </a:rPr>
              <a:t>本后台系统主要解决医院各种数据的控制，其中包括用户、医生、药品等等数据的控制，另外还包括了发药系统的实现。给医院数据带来可控性和便捷性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0D5AF90-B0CE-497E-8AC4-DFB703827220}"/>
              </a:ext>
            </a:extLst>
          </p:cNvPr>
          <p:cNvCxnSpPr>
            <a:cxnSpLocks/>
          </p:cNvCxnSpPr>
          <p:nvPr/>
        </p:nvCxnSpPr>
        <p:spPr>
          <a:xfrm>
            <a:off x="8841546" y="3765947"/>
            <a:ext cx="1837944" cy="0"/>
          </a:xfrm>
          <a:prstGeom prst="line">
            <a:avLst/>
          </a:prstGeom>
          <a:ln w="12700">
            <a:solidFill>
              <a:srgbClr val="149B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3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0ADEA1-C5F9-46DB-9C5E-21606D718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2170" y="1596307"/>
            <a:ext cx="4800716" cy="436428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F82EC9F-3180-4164-BCEB-EE6053486743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9CAA412-E544-4062-92F0-DA92AAA2DE7B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8D379F-8090-44C9-9D18-D1D74704378D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BC990A-3BCF-483D-93C4-8A1EB1B5529B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登录模块过程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0D8621-3FFA-4077-B7DF-54C7E22F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48560"/>
            <a:ext cx="400111" cy="2510771"/>
          </a:xfrm>
          <a:prstGeom prst="rect">
            <a:avLst/>
          </a:prstGeom>
        </p:spPr>
      </p:pic>
      <p:sp>
        <p:nvSpPr>
          <p:cNvPr id="10" name="ïṧ1ídè">
            <a:extLst>
              <a:ext uri="{FF2B5EF4-FFF2-40B4-BE49-F238E27FC236}">
                <a16:creationId xmlns:a16="http://schemas.microsoft.com/office/drawing/2014/main" id="{4CC5D4A1-47C9-4640-A1A8-DF9C08F50DC9}"/>
              </a:ext>
            </a:extLst>
          </p:cNvPr>
          <p:cNvSpPr txBox="1"/>
          <p:nvPr/>
        </p:nvSpPr>
        <p:spPr>
          <a:xfrm>
            <a:off x="1817335" y="2250397"/>
            <a:ext cx="2183844" cy="500244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 </a:t>
            </a:r>
            <a:endParaRPr lang="id-ID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74AF13-2D48-400F-8BD7-F030BC3AE53E}"/>
              </a:ext>
            </a:extLst>
          </p:cNvPr>
          <p:cNvSpPr txBox="1"/>
          <p:nvPr/>
        </p:nvSpPr>
        <p:spPr>
          <a:xfrm>
            <a:off x="1737112" y="2293327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前端过程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C23A33-EFEC-4E4F-ACFA-56F0499943DD}"/>
              </a:ext>
            </a:extLst>
          </p:cNvPr>
          <p:cNvSpPr txBox="1"/>
          <p:nvPr/>
        </p:nvSpPr>
        <p:spPr>
          <a:xfrm>
            <a:off x="1657530" y="2986952"/>
            <a:ext cx="378565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用户登陆前，密码栏锁定，用户输入用户名，如通过校验，则锁定解除，未通过则继续锁定，通过后输入正确的密码即可登录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62A1EF6-F313-446E-8C7B-5E20709BB513}"/>
              </a:ext>
            </a:extLst>
          </p:cNvPr>
          <p:cNvSpPr/>
          <p:nvPr/>
        </p:nvSpPr>
        <p:spPr>
          <a:xfrm>
            <a:off x="1295284" y="2406188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ïṧ1ídè">
            <a:extLst>
              <a:ext uri="{FF2B5EF4-FFF2-40B4-BE49-F238E27FC236}">
                <a16:creationId xmlns:a16="http://schemas.microsoft.com/office/drawing/2014/main" id="{EC6BD846-02F9-46FA-BB6B-DC6A8DEC4BFF}"/>
              </a:ext>
            </a:extLst>
          </p:cNvPr>
          <p:cNvSpPr txBox="1"/>
          <p:nvPr/>
        </p:nvSpPr>
        <p:spPr>
          <a:xfrm>
            <a:off x="1910703" y="4173972"/>
            <a:ext cx="2183844" cy="500244"/>
          </a:xfrm>
          <a:prstGeom prst="rect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cs typeface="+mn-ea"/>
                <a:sym typeface="+mn-lt"/>
              </a:rPr>
              <a:t> </a:t>
            </a:r>
            <a:endParaRPr lang="id-ID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0A7CE9-5C09-46A8-BD73-1786FAB847D4}"/>
              </a:ext>
            </a:extLst>
          </p:cNvPr>
          <p:cNvSpPr txBox="1"/>
          <p:nvPr/>
        </p:nvSpPr>
        <p:spPr>
          <a:xfrm>
            <a:off x="1939476" y="4186106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后端过程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F77868-0854-4F11-A373-C1BAF7D96CF7}"/>
              </a:ext>
            </a:extLst>
          </p:cNvPr>
          <p:cNvSpPr txBox="1"/>
          <p:nvPr/>
        </p:nvSpPr>
        <p:spPr>
          <a:xfrm>
            <a:off x="1737112" y="4898326"/>
            <a:ext cx="378565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后端接收前端发送的用户名，用户名存在则发送相应的消息码和对应的用户头像地址，之后接收密码，通过先让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cookie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中存储用户的加密数据并存放到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redis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中作为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key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value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是用户的操作权限，则发送消息码。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C427378-697D-4A38-B218-9CEE30B4C290}"/>
              </a:ext>
            </a:extLst>
          </p:cNvPr>
          <p:cNvSpPr/>
          <p:nvPr/>
        </p:nvSpPr>
        <p:spPr>
          <a:xfrm>
            <a:off x="1374866" y="4317562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FB18292-F254-46E1-B109-F885630AD4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9345" y="689412"/>
            <a:ext cx="521581" cy="58590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C56C7FF-61E1-4067-9DDC-76BC8883375F}"/>
              </a:ext>
            </a:extLst>
          </p:cNvPr>
          <p:cNvSpPr txBox="1"/>
          <p:nvPr/>
        </p:nvSpPr>
        <p:spPr>
          <a:xfrm>
            <a:off x="10632468" y="2127836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39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ļíḍe">
            <a:extLst>
              <a:ext uri="{FF2B5EF4-FFF2-40B4-BE49-F238E27FC236}">
                <a16:creationId xmlns:a16="http://schemas.microsoft.com/office/drawing/2014/main" id="{9D3E6085-870C-4448-89E9-522850EFA046}"/>
              </a:ext>
            </a:extLst>
          </p:cNvPr>
          <p:cNvSpPr/>
          <p:nvPr/>
        </p:nvSpPr>
        <p:spPr>
          <a:xfrm>
            <a:off x="-21431" y="3599246"/>
            <a:ext cx="12225339" cy="3258754"/>
          </a:xfrm>
          <a:custGeom>
            <a:avLst/>
            <a:gdLst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75514 w 12225339"/>
              <a:gd name="connsiteY5" fmla="*/ 453414 h 3258754"/>
              <a:gd name="connsiteX6" fmla="*/ 8113169 w 12225339"/>
              <a:gd name="connsiteY6" fmla="*/ 703668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13169 w 12225339"/>
              <a:gd name="connsiteY6" fmla="*/ 703668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27683 w 12225339"/>
              <a:gd name="connsiteY6" fmla="*/ 544010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9941968 w 12225339"/>
              <a:gd name="connsiteY6" fmla="*/ 21495 h 3258754"/>
              <a:gd name="connsiteX7" fmla="*/ 12225339 w 12225339"/>
              <a:gd name="connsiteY7" fmla="*/ 0 h 32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339" h="3258754">
                <a:moveTo>
                  <a:pt x="12225339" y="0"/>
                </a:moveTo>
                <a:cubicBezTo>
                  <a:pt x="12220989" y="1086251"/>
                  <a:pt x="12216638" y="2172503"/>
                  <a:pt x="12212288" y="3258754"/>
                </a:cubicBezTo>
                <a:lnTo>
                  <a:pt x="1514" y="3258754"/>
                </a:lnTo>
                <a:cubicBezTo>
                  <a:pt x="1009" y="3210392"/>
                  <a:pt x="505" y="3162029"/>
                  <a:pt x="0" y="3113667"/>
                </a:cubicBezTo>
                <a:lnTo>
                  <a:pt x="3600451" y="2236331"/>
                </a:lnTo>
                <a:lnTo>
                  <a:pt x="5261000" y="729185"/>
                </a:lnTo>
                <a:lnTo>
                  <a:pt x="9941968" y="21495"/>
                </a:lnTo>
                <a:lnTo>
                  <a:pt x="12225339" y="0"/>
                </a:lnTo>
                <a:close/>
              </a:path>
            </a:pathLst>
          </a:custGeom>
          <a:gradFill>
            <a:gsLst>
              <a:gs pos="1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iṥļïḋe">
            <a:extLst>
              <a:ext uri="{FF2B5EF4-FFF2-40B4-BE49-F238E27FC236}">
                <a16:creationId xmlns:a16="http://schemas.microsoft.com/office/drawing/2014/main" id="{16ED2102-C3E4-471E-A4E5-195043E6E311}"/>
              </a:ext>
            </a:extLst>
          </p:cNvPr>
          <p:cNvSpPr/>
          <p:nvPr/>
        </p:nvSpPr>
        <p:spPr bwMode="auto">
          <a:xfrm>
            <a:off x="2952078" y="5647259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2" name="íṡḷîḋè">
            <a:extLst>
              <a:ext uri="{FF2B5EF4-FFF2-40B4-BE49-F238E27FC236}">
                <a16:creationId xmlns:a16="http://schemas.microsoft.com/office/drawing/2014/main" id="{3E1A4015-740F-453E-B441-478DB40BF343}"/>
              </a:ext>
            </a:extLst>
          </p:cNvPr>
          <p:cNvSpPr/>
          <p:nvPr/>
        </p:nvSpPr>
        <p:spPr bwMode="auto">
          <a:xfrm>
            <a:off x="3074211" y="5795436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ïšḻïḋe">
            <a:extLst>
              <a:ext uri="{FF2B5EF4-FFF2-40B4-BE49-F238E27FC236}">
                <a16:creationId xmlns:a16="http://schemas.microsoft.com/office/drawing/2014/main" id="{A813318E-582C-41F3-9D01-4172B1A81541}"/>
              </a:ext>
            </a:extLst>
          </p:cNvPr>
          <p:cNvSpPr/>
          <p:nvPr/>
        </p:nvSpPr>
        <p:spPr bwMode="auto">
          <a:xfrm>
            <a:off x="4930113" y="4094648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işliḋè">
            <a:extLst>
              <a:ext uri="{FF2B5EF4-FFF2-40B4-BE49-F238E27FC236}">
                <a16:creationId xmlns:a16="http://schemas.microsoft.com/office/drawing/2014/main" id="{BA4DB3B1-2E40-44FD-8B92-1D826662CDEE}"/>
              </a:ext>
            </a:extLst>
          </p:cNvPr>
          <p:cNvSpPr/>
          <p:nvPr/>
        </p:nvSpPr>
        <p:spPr bwMode="auto">
          <a:xfrm>
            <a:off x="5052246" y="4242825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ïSliḋè">
            <a:extLst>
              <a:ext uri="{FF2B5EF4-FFF2-40B4-BE49-F238E27FC236}">
                <a16:creationId xmlns:a16="http://schemas.microsoft.com/office/drawing/2014/main" id="{F1876F94-9679-4DF2-97F7-9EAF7AC7C37F}"/>
              </a:ext>
            </a:extLst>
          </p:cNvPr>
          <p:cNvSpPr/>
          <p:nvPr/>
        </p:nvSpPr>
        <p:spPr bwMode="auto">
          <a:xfrm>
            <a:off x="9413213" y="2284333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íṩlíďé">
            <a:extLst>
              <a:ext uri="{FF2B5EF4-FFF2-40B4-BE49-F238E27FC236}">
                <a16:creationId xmlns:a16="http://schemas.microsoft.com/office/drawing/2014/main" id="{A29AD2ED-8D90-4B2D-A856-D30787E1C01F}"/>
              </a:ext>
            </a:extLst>
          </p:cNvPr>
          <p:cNvSpPr/>
          <p:nvPr/>
        </p:nvSpPr>
        <p:spPr bwMode="auto">
          <a:xfrm>
            <a:off x="9535346" y="2432510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E619B25-B484-4A49-B268-F44E0A053676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BCCCD4B-2B0F-44D9-8A3A-D00922091DC2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86956C0-9B48-470F-8EF3-83FC3C86586E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50CB033-735E-4E28-BB57-3D3A0CD01D16}"/>
              </a:ext>
            </a:extLst>
          </p:cNvPr>
          <p:cNvSpPr txBox="1"/>
          <p:nvPr/>
        </p:nvSpPr>
        <p:spPr>
          <a:xfrm>
            <a:off x="1538782" y="309582"/>
            <a:ext cx="274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增删改查模块过程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8528046-70ED-4DA1-92FF-4F4FCFA5BF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2501233-9709-4A9D-B23E-F545BA9A6517}"/>
              </a:ext>
            </a:extLst>
          </p:cNvPr>
          <p:cNvSpPr txBox="1"/>
          <p:nvPr/>
        </p:nvSpPr>
        <p:spPr>
          <a:xfrm>
            <a:off x="1280094" y="4159844"/>
            <a:ext cx="209507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前端用户选择对应的操作，包括增删改查，并将对应的数据进行发送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E5A196C-4B53-4914-A11A-350E6CF1F916}"/>
              </a:ext>
            </a:extLst>
          </p:cNvPr>
          <p:cNvCxnSpPr>
            <a:cxnSpLocks/>
          </p:cNvCxnSpPr>
          <p:nvPr/>
        </p:nvCxnSpPr>
        <p:spPr>
          <a:xfrm>
            <a:off x="1408658" y="412510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EA1008-9A6D-44C2-B841-8261738DBB14}"/>
              </a:ext>
            </a:extLst>
          </p:cNvPr>
          <p:cNvCxnSpPr>
            <a:cxnSpLocks/>
          </p:cNvCxnSpPr>
          <p:nvPr/>
        </p:nvCxnSpPr>
        <p:spPr>
          <a:xfrm>
            <a:off x="1408658" y="532398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4EEADEB-0851-41D7-96EE-184A43DF5CA5}"/>
              </a:ext>
            </a:extLst>
          </p:cNvPr>
          <p:cNvSpPr txBox="1"/>
          <p:nvPr/>
        </p:nvSpPr>
        <p:spPr>
          <a:xfrm>
            <a:off x="3951887" y="1862911"/>
            <a:ext cx="2095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后端接收数据之前，会拦截请求，并对客户端的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cookie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进行校验，通过则继续执行，未通过发送消息码。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CE4AC7-EB31-4AC7-BE3F-75D277E94509}"/>
              </a:ext>
            </a:extLst>
          </p:cNvPr>
          <p:cNvCxnSpPr>
            <a:cxnSpLocks/>
          </p:cNvCxnSpPr>
          <p:nvPr/>
        </p:nvCxnSpPr>
        <p:spPr>
          <a:xfrm>
            <a:off x="4080451" y="185728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80B8F83-5DF1-459A-9665-CA4809E46B86}"/>
              </a:ext>
            </a:extLst>
          </p:cNvPr>
          <p:cNvCxnSpPr>
            <a:cxnSpLocks/>
          </p:cNvCxnSpPr>
          <p:nvPr/>
        </p:nvCxnSpPr>
        <p:spPr>
          <a:xfrm>
            <a:off x="4011141" y="350692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FEFCF74-4BD2-49C0-87B3-526E33F40C9E}"/>
              </a:ext>
            </a:extLst>
          </p:cNvPr>
          <p:cNvSpPr txBox="1"/>
          <p:nvPr/>
        </p:nvSpPr>
        <p:spPr>
          <a:xfrm>
            <a:off x="6942506" y="1989677"/>
            <a:ext cx="2095073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请求接收通过后，执行该请求，执行最终结果，并发送状态码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6FBE3E0-87AF-4739-8248-BADC2DE10476}"/>
              </a:ext>
            </a:extLst>
          </p:cNvPr>
          <p:cNvCxnSpPr>
            <a:cxnSpLocks/>
          </p:cNvCxnSpPr>
          <p:nvPr/>
        </p:nvCxnSpPr>
        <p:spPr>
          <a:xfrm>
            <a:off x="7071070" y="195493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73B809-3243-48FB-8E53-755F6FE4943C}"/>
              </a:ext>
            </a:extLst>
          </p:cNvPr>
          <p:cNvCxnSpPr>
            <a:cxnSpLocks/>
          </p:cNvCxnSpPr>
          <p:nvPr/>
        </p:nvCxnSpPr>
        <p:spPr>
          <a:xfrm>
            <a:off x="7071070" y="315381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C7CD6950-4201-446B-94E5-8D099E3D7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379" y="3559043"/>
            <a:ext cx="4958771" cy="2941058"/>
          </a:xfrm>
          <a:prstGeom prst="rect">
            <a:avLst/>
          </a:prstGeom>
        </p:spPr>
      </p:pic>
      <p:sp>
        <p:nvSpPr>
          <p:cNvPr id="51" name="right-arrows_87462">
            <a:extLst>
              <a:ext uri="{FF2B5EF4-FFF2-40B4-BE49-F238E27FC236}">
                <a16:creationId xmlns:a16="http://schemas.microsoft.com/office/drawing/2014/main" id="{428D16EE-20D0-4E14-9291-5BFEF81EE12A}"/>
              </a:ext>
            </a:extLst>
          </p:cNvPr>
          <p:cNvSpPr>
            <a:spLocks noChangeAspect="1"/>
          </p:cNvSpPr>
          <p:nvPr/>
        </p:nvSpPr>
        <p:spPr bwMode="auto">
          <a:xfrm>
            <a:off x="3287966" y="296884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right-arrows_87462">
            <a:extLst>
              <a:ext uri="{FF2B5EF4-FFF2-40B4-BE49-F238E27FC236}">
                <a16:creationId xmlns:a16="http://schemas.microsoft.com/office/drawing/2014/main" id="{030317A0-CEE8-4C74-871C-8E6BCE6AA3D5}"/>
              </a:ext>
            </a:extLst>
          </p:cNvPr>
          <p:cNvSpPr>
            <a:spLocks noChangeAspect="1"/>
          </p:cNvSpPr>
          <p:nvPr/>
        </p:nvSpPr>
        <p:spPr bwMode="auto">
          <a:xfrm>
            <a:off x="6308174" y="279066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49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ļíḍe">
            <a:extLst>
              <a:ext uri="{FF2B5EF4-FFF2-40B4-BE49-F238E27FC236}">
                <a16:creationId xmlns:a16="http://schemas.microsoft.com/office/drawing/2014/main" id="{9D3E6085-870C-4448-89E9-522850EFA046}"/>
              </a:ext>
            </a:extLst>
          </p:cNvPr>
          <p:cNvSpPr/>
          <p:nvPr/>
        </p:nvSpPr>
        <p:spPr>
          <a:xfrm>
            <a:off x="-21431" y="3599246"/>
            <a:ext cx="12225339" cy="3258754"/>
          </a:xfrm>
          <a:custGeom>
            <a:avLst/>
            <a:gdLst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75514 w 12225339"/>
              <a:gd name="connsiteY5" fmla="*/ 453414 h 3258754"/>
              <a:gd name="connsiteX6" fmla="*/ 8113169 w 12225339"/>
              <a:gd name="connsiteY6" fmla="*/ 703668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13169 w 12225339"/>
              <a:gd name="connsiteY6" fmla="*/ 703668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8127683 w 12225339"/>
              <a:gd name="connsiteY6" fmla="*/ 544010 h 3258754"/>
              <a:gd name="connsiteX7" fmla="*/ 12225339 w 12225339"/>
              <a:gd name="connsiteY7" fmla="*/ 0 h 3258754"/>
              <a:gd name="connsiteX0" fmla="*/ 12225339 w 12225339"/>
              <a:gd name="connsiteY0" fmla="*/ 0 h 3258754"/>
              <a:gd name="connsiteX1" fmla="*/ 12212288 w 12225339"/>
              <a:gd name="connsiteY1" fmla="*/ 3258754 h 3258754"/>
              <a:gd name="connsiteX2" fmla="*/ 1514 w 12225339"/>
              <a:gd name="connsiteY2" fmla="*/ 3258754 h 3258754"/>
              <a:gd name="connsiteX3" fmla="*/ 0 w 12225339"/>
              <a:gd name="connsiteY3" fmla="*/ 3113667 h 3258754"/>
              <a:gd name="connsiteX4" fmla="*/ 3600451 w 12225339"/>
              <a:gd name="connsiteY4" fmla="*/ 2236331 h 3258754"/>
              <a:gd name="connsiteX5" fmla="*/ 5261000 w 12225339"/>
              <a:gd name="connsiteY5" fmla="*/ 729185 h 3258754"/>
              <a:gd name="connsiteX6" fmla="*/ 9941968 w 12225339"/>
              <a:gd name="connsiteY6" fmla="*/ 21495 h 3258754"/>
              <a:gd name="connsiteX7" fmla="*/ 12225339 w 12225339"/>
              <a:gd name="connsiteY7" fmla="*/ 0 h 32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339" h="3258754">
                <a:moveTo>
                  <a:pt x="12225339" y="0"/>
                </a:moveTo>
                <a:cubicBezTo>
                  <a:pt x="12220989" y="1086251"/>
                  <a:pt x="12216638" y="2172503"/>
                  <a:pt x="12212288" y="3258754"/>
                </a:cubicBezTo>
                <a:lnTo>
                  <a:pt x="1514" y="3258754"/>
                </a:lnTo>
                <a:cubicBezTo>
                  <a:pt x="1009" y="3210392"/>
                  <a:pt x="505" y="3162029"/>
                  <a:pt x="0" y="3113667"/>
                </a:cubicBezTo>
                <a:lnTo>
                  <a:pt x="3600451" y="2236331"/>
                </a:lnTo>
                <a:lnTo>
                  <a:pt x="5261000" y="729185"/>
                </a:lnTo>
                <a:lnTo>
                  <a:pt x="9941968" y="21495"/>
                </a:lnTo>
                <a:lnTo>
                  <a:pt x="12225339" y="0"/>
                </a:lnTo>
                <a:close/>
              </a:path>
            </a:pathLst>
          </a:custGeom>
          <a:gradFill>
            <a:gsLst>
              <a:gs pos="1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1" name="iṥļïḋe">
            <a:extLst>
              <a:ext uri="{FF2B5EF4-FFF2-40B4-BE49-F238E27FC236}">
                <a16:creationId xmlns:a16="http://schemas.microsoft.com/office/drawing/2014/main" id="{16ED2102-C3E4-471E-A4E5-195043E6E311}"/>
              </a:ext>
            </a:extLst>
          </p:cNvPr>
          <p:cNvSpPr/>
          <p:nvPr/>
        </p:nvSpPr>
        <p:spPr bwMode="auto">
          <a:xfrm>
            <a:off x="2952078" y="5647259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2" name="íṡḷîḋè">
            <a:extLst>
              <a:ext uri="{FF2B5EF4-FFF2-40B4-BE49-F238E27FC236}">
                <a16:creationId xmlns:a16="http://schemas.microsoft.com/office/drawing/2014/main" id="{3E1A4015-740F-453E-B441-478DB40BF343}"/>
              </a:ext>
            </a:extLst>
          </p:cNvPr>
          <p:cNvSpPr/>
          <p:nvPr/>
        </p:nvSpPr>
        <p:spPr bwMode="auto">
          <a:xfrm>
            <a:off x="3074211" y="5795436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ïšḻïḋe">
            <a:extLst>
              <a:ext uri="{FF2B5EF4-FFF2-40B4-BE49-F238E27FC236}">
                <a16:creationId xmlns:a16="http://schemas.microsoft.com/office/drawing/2014/main" id="{A813318E-582C-41F3-9D01-4172B1A81541}"/>
              </a:ext>
            </a:extLst>
          </p:cNvPr>
          <p:cNvSpPr/>
          <p:nvPr/>
        </p:nvSpPr>
        <p:spPr bwMode="auto">
          <a:xfrm>
            <a:off x="4930113" y="4094648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0" name="işliḋè">
            <a:extLst>
              <a:ext uri="{FF2B5EF4-FFF2-40B4-BE49-F238E27FC236}">
                <a16:creationId xmlns:a16="http://schemas.microsoft.com/office/drawing/2014/main" id="{BA4DB3B1-2E40-44FD-8B92-1D826662CDEE}"/>
              </a:ext>
            </a:extLst>
          </p:cNvPr>
          <p:cNvSpPr/>
          <p:nvPr/>
        </p:nvSpPr>
        <p:spPr bwMode="auto">
          <a:xfrm>
            <a:off x="5052246" y="4242825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ïSliḋè">
            <a:extLst>
              <a:ext uri="{FF2B5EF4-FFF2-40B4-BE49-F238E27FC236}">
                <a16:creationId xmlns:a16="http://schemas.microsoft.com/office/drawing/2014/main" id="{F1876F94-9679-4DF2-97F7-9EAF7AC7C37F}"/>
              </a:ext>
            </a:extLst>
          </p:cNvPr>
          <p:cNvSpPr/>
          <p:nvPr/>
        </p:nvSpPr>
        <p:spPr bwMode="auto">
          <a:xfrm>
            <a:off x="10505167" y="2218812"/>
            <a:ext cx="506338" cy="506336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íṩlíďé">
            <a:extLst>
              <a:ext uri="{FF2B5EF4-FFF2-40B4-BE49-F238E27FC236}">
                <a16:creationId xmlns:a16="http://schemas.microsoft.com/office/drawing/2014/main" id="{A29AD2ED-8D90-4B2D-A856-D30787E1C01F}"/>
              </a:ext>
            </a:extLst>
          </p:cNvPr>
          <p:cNvSpPr/>
          <p:nvPr/>
        </p:nvSpPr>
        <p:spPr bwMode="auto">
          <a:xfrm>
            <a:off x="10627300" y="2374967"/>
            <a:ext cx="262071" cy="237512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E619B25-B484-4A49-B268-F44E0A053676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BCCCD4B-2B0F-44D9-8A3A-D00922091DC2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86956C0-9B48-470F-8EF3-83FC3C86586E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50CB033-735E-4E28-BB57-3D3A0CD01D16}"/>
              </a:ext>
            </a:extLst>
          </p:cNvPr>
          <p:cNvSpPr txBox="1"/>
          <p:nvPr/>
        </p:nvSpPr>
        <p:spPr>
          <a:xfrm>
            <a:off x="1538782" y="309582"/>
            <a:ext cx="274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发药模块过程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8528046-70ED-4DA1-92FF-4F4FCFA5BF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2501233-9709-4A9D-B23E-F545BA9A6517}"/>
              </a:ext>
            </a:extLst>
          </p:cNvPr>
          <p:cNvSpPr txBox="1"/>
          <p:nvPr/>
        </p:nvSpPr>
        <p:spPr>
          <a:xfrm>
            <a:off x="1307881" y="3565777"/>
            <a:ext cx="2095073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首先展示发药数据，未发药状态显示发药和查看订单详情，已发药界面显示退药和显示订单详情，已退费订单仅显示查看订单详情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E5A196C-4B53-4914-A11A-350E6CF1F916}"/>
              </a:ext>
            </a:extLst>
          </p:cNvPr>
          <p:cNvCxnSpPr>
            <a:cxnSpLocks/>
          </p:cNvCxnSpPr>
          <p:nvPr/>
        </p:nvCxnSpPr>
        <p:spPr>
          <a:xfrm>
            <a:off x="1498338" y="3452619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CEA1008-9A6D-44C2-B841-8261738DBB14}"/>
              </a:ext>
            </a:extLst>
          </p:cNvPr>
          <p:cNvCxnSpPr>
            <a:cxnSpLocks/>
          </p:cNvCxnSpPr>
          <p:nvPr/>
        </p:nvCxnSpPr>
        <p:spPr>
          <a:xfrm>
            <a:off x="1420481" y="5565273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4EEADEB-0851-41D7-96EE-184A43DF5CA5}"/>
              </a:ext>
            </a:extLst>
          </p:cNvPr>
          <p:cNvSpPr txBox="1"/>
          <p:nvPr/>
        </p:nvSpPr>
        <p:spPr>
          <a:xfrm>
            <a:off x="3951887" y="1862911"/>
            <a:ext cx="2095073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前端选择进行操作，后端首先判断该条件是否能满足，如满足则执行方法。不满足则返回消息码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2CE4AC7-EB31-4AC7-BE3F-75D277E94509}"/>
              </a:ext>
            </a:extLst>
          </p:cNvPr>
          <p:cNvCxnSpPr>
            <a:cxnSpLocks/>
          </p:cNvCxnSpPr>
          <p:nvPr/>
        </p:nvCxnSpPr>
        <p:spPr>
          <a:xfrm>
            <a:off x="4080451" y="1857281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80B8F83-5DF1-459A-9665-CA4809E46B86}"/>
              </a:ext>
            </a:extLst>
          </p:cNvPr>
          <p:cNvCxnSpPr>
            <a:cxnSpLocks/>
          </p:cNvCxnSpPr>
          <p:nvPr/>
        </p:nvCxnSpPr>
        <p:spPr>
          <a:xfrm>
            <a:off x="4011141" y="3506925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FEFCF74-4BD2-49C0-87B3-526E33F40C9E}"/>
              </a:ext>
            </a:extLst>
          </p:cNvPr>
          <p:cNvSpPr txBox="1"/>
          <p:nvPr/>
        </p:nvSpPr>
        <p:spPr>
          <a:xfrm>
            <a:off x="7071070" y="1411210"/>
            <a:ext cx="3408071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伪支付业务，后端接收到需发药的用户，先将用户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id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和一个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位的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uuid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进行绑定，之后创建二维码指向前端页面后缀为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位操作码，生成二维码转化成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base64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发送前端，用户扫描并点击支付至此支付业务完成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6FBE3E0-87AF-4739-8248-BADC2DE10476}"/>
              </a:ext>
            </a:extLst>
          </p:cNvPr>
          <p:cNvCxnSpPr>
            <a:cxnSpLocks/>
          </p:cNvCxnSpPr>
          <p:nvPr/>
        </p:nvCxnSpPr>
        <p:spPr>
          <a:xfrm>
            <a:off x="7182666" y="1384916"/>
            <a:ext cx="300889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73B809-3243-48FB-8E53-755F6FE4943C}"/>
              </a:ext>
            </a:extLst>
          </p:cNvPr>
          <p:cNvCxnSpPr>
            <a:cxnSpLocks/>
          </p:cNvCxnSpPr>
          <p:nvPr/>
        </p:nvCxnSpPr>
        <p:spPr>
          <a:xfrm>
            <a:off x="7071070" y="3397812"/>
            <a:ext cx="333355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C7CD6950-4201-446B-94E5-8D099E3D7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379" y="3559043"/>
            <a:ext cx="4958771" cy="2941058"/>
          </a:xfrm>
          <a:prstGeom prst="rect">
            <a:avLst/>
          </a:prstGeom>
        </p:spPr>
      </p:pic>
      <p:sp>
        <p:nvSpPr>
          <p:cNvPr id="51" name="right-arrows_87462">
            <a:extLst>
              <a:ext uri="{FF2B5EF4-FFF2-40B4-BE49-F238E27FC236}">
                <a16:creationId xmlns:a16="http://schemas.microsoft.com/office/drawing/2014/main" id="{428D16EE-20D0-4E14-9291-5BFEF81EE12A}"/>
              </a:ext>
            </a:extLst>
          </p:cNvPr>
          <p:cNvSpPr>
            <a:spLocks noChangeAspect="1"/>
          </p:cNvSpPr>
          <p:nvPr/>
        </p:nvSpPr>
        <p:spPr bwMode="auto">
          <a:xfrm>
            <a:off x="3287966" y="296884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right-arrows_87462">
            <a:extLst>
              <a:ext uri="{FF2B5EF4-FFF2-40B4-BE49-F238E27FC236}">
                <a16:creationId xmlns:a16="http://schemas.microsoft.com/office/drawing/2014/main" id="{030317A0-CEE8-4C74-871C-8E6BCE6AA3D5}"/>
              </a:ext>
            </a:extLst>
          </p:cNvPr>
          <p:cNvSpPr>
            <a:spLocks noChangeAspect="1"/>
          </p:cNvSpPr>
          <p:nvPr/>
        </p:nvSpPr>
        <p:spPr bwMode="auto">
          <a:xfrm>
            <a:off x="6308174" y="279066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179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śľîďé">
            <a:extLst>
              <a:ext uri="{FF2B5EF4-FFF2-40B4-BE49-F238E27FC236}">
                <a16:creationId xmlns:a16="http://schemas.microsoft.com/office/drawing/2014/main" id="{2FF16C9D-2AB0-498F-B1C8-637F11699EAF}"/>
              </a:ext>
            </a:extLst>
          </p:cNvPr>
          <p:cNvSpPr/>
          <p:nvPr/>
        </p:nvSpPr>
        <p:spPr>
          <a:xfrm>
            <a:off x="-11011" y="1918951"/>
            <a:ext cx="12203011" cy="23402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" name="ïṥļiḋè">
            <a:extLst>
              <a:ext uri="{FF2B5EF4-FFF2-40B4-BE49-F238E27FC236}">
                <a16:creationId xmlns:a16="http://schemas.microsoft.com/office/drawing/2014/main" id="{9E04AD49-552F-4694-9433-60EA2929E555}"/>
              </a:ext>
            </a:extLst>
          </p:cNvPr>
          <p:cNvGrpSpPr/>
          <p:nvPr/>
        </p:nvGrpSpPr>
        <p:grpSpPr>
          <a:xfrm>
            <a:off x="4167718" y="3413508"/>
            <a:ext cx="2389419" cy="2266208"/>
            <a:chOff x="4070160" y="2403723"/>
            <a:chExt cx="2498592" cy="2369752"/>
          </a:xfrm>
        </p:grpSpPr>
        <p:sp>
          <p:nvSpPr>
            <p:cNvPr id="26" name="îśľîḓè">
              <a:extLst>
                <a:ext uri="{FF2B5EF4-FFF2-40B4-BE49-F238E27FC236}">
                  <a16:creationId xmlns:a16="http://schemas.microsoft.com/office/drawing/2014/main" id="{5C96A307-6A4D-4191-9A38-309CE760AF17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iṧľiďé">
              <a:extLst>
                <a:ext uri="{FF2B5EF4-FFF2-40B4-BE49-F238E27FC236}">
                  <a16:creationId xmlns:a16="http://schemas.microsoft.com/office/drawing/2014/main" id="{AC3A98C9-D460-4153-BC1D-EA19A45D0B49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6" name="íṧľíḓê">
            <a:extLst>
              <a:ext uri="{FF2B5EF4-FFF2-40B4-BE49-F238E27FC236}">
                <a16:creationId xmlns:a16="http://schemas.microsoft.com/office/drawing/2014/main" id="{2A6904D3-3DD5-4C20-824E-BB766FC253A7}"/>
              </a:ext>
            </a:extLst>
          </p:cNvPr>
          <p:cNvGrpSpPr/>
          <p:nvPr/>
        </p:nvGrpSpPr>
        <p:grpSpPr>
          <a:xfrm>
            <a:off x="6675059" y="3413508"/>
            <a:ext cx="2389419" cy="2266208"/>
            <a:chOff x="4070160" y="2403723"/>
            <a:chExt cx="2498592" cy="2369752"/>
          </a:xfrm>
        </p:grpSpPr>
        <p:sp>
          <p:nvSpPr>
            <p:cNvPr id="24" name="ïşľíḍè">
              <a:extLst>
                <a:ext uri="{FF2B5EF4-FFF2-40B4-BE49-F238E27FC236}">
                  <a16:creationId xmlns:a16="http://schemas.microsoft.com/office/drawing/2014/main" id="{F70F0CFF-92D7-4186-A075-EA9AF9F9ABB1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iŝḷîḓé">
              <a:extLst>
                <a:ext uri="{FF2B5EF4-FFF2-40B4-BE49-F238E27FC236}">
                  <a16:creationId xmlns:a16="http://schemas.microsoft.com/office/drawing/2014/main" id="{06B807E9-C78F-443A-95D6-BE16BB5816C8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" name="îś1íḋê">
            <a:extLst>
              <a:ext uri="{FF2B5EF4-FFF2-40B4-BE49-F238E27FC236}">
                <a16:creationId xmlns:a16="http://schemas.microsoft.com/office/drawing/2014/main" id="{6B8AD0A7-7B17-4366-807B-EB7AB48836CA}"/>
              </a:ext>
            </a:extLst>
          </p:cNvPr>
          <p:cNvGrpSpPr/>
          <p:nvPr/>
        </p:nvGrpSpPr>
        <p:grpSpPr>
          <a:xfrm>
            <a:off x="9182399" y="3413508"/>
            <a:ext cx="2389419" cy="2266208"/>
            <a:chOff x="4070160" y="2403723"/>
            <a:chExt cx="2498592" cy="2369752"/>
          </a:xfrm>
        </p:grpSpPr>
        <p:sp>
          <p:nvSpPr>
            <p:cNvPr id="22" name="îṧ1íḋe">
              <a:extLst>
                <a:ext uri="{FF2B5EF4-FFF2-40B4-BE49-F238E27FC236}">
                  <a16:creationId xmlns:a16="http://schemas.microsoft.com/office/drawing/2014/main" id="{97B198D5-850C-4DC9-AE88-B2AE14148A56}"/>
                </a:ext>
              </a:extLst>
            </p:cNvPr>
            <p:cNvSpPr/>
            <p:nvPr/>
          </p:nvSpPr>
          <p:spPr>
            <a:xfrm>
              <a:off x="4070160" y="2403723"/>
              <a:ext cx="2498592" cy="23697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ṥľiḓè">
              <a:extLst>
                <a:ext uri="{FF2B5EF4-FFF2-40B4-BE49-F238E27FC236}">
                  <a16:creationId xmlns:a16="http://schemas.microsoft.com/office/drawing/2014/main" id="{2EE56323-AFA5-40C3-8856-2C5D206721ED}"/>
                </a:ext>
              </a:extLst>
            </p:cNvPr>
            <p:cNvSpPr/>
            <p:nvPr/>
          </p:nvSpPr>
          <p:spPr>
            <a:xfrm>
              <a:off x="4149325" y="2478805"/>
              <a:ext cx="2340261" cy="2219587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10" name="îSḻïḍe">
            <a:extLst>
              <a:ext uri="{FF2B5EF4-FFF2-40B4-BE49-F238E27FC236}">
                <a16:creationId xmlns:a16="http://schemas.microsoft.com/office/drawing/2014/main" id="{EA619665-9D8C-4653-8A2B-62951C8FA6CD}"/>
              </a:ext>
            </a:extLst>
          </p:cNvPr>
          <p:cNvSpPr/>
          <p:nvPr/>
        </p:nvSpPr>
        <p:spPr>
          <a:xfrm>
            <a:off x="5093467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A</a:t>
            </a:r>
          </a:p>
        </p:txBody>
      </p:sp>
      <p:sp>
        <p:nvSpPr>
          <p:cNvPr id="11" name="ïšļîdê">
            <a:extLst>
              <a:ext uri="{FF2B5EF4-FFF2-40B4-BE49-F238E27FC236}">
                <a16:creationId xmlns:a16="http://schemas.microsoft.com/office/drawing/2014/main" id="{EAA9040F-1760-466C-9288-70848F77EC07}"/>
              </a:ext>
            </a:extLst>
          </p:cNvPr>
          <p:cNvSpPr/>
          <p:nvPr/>
        </p:nvSpPr>
        <p:spPr>
          <a:xfrm>
            <a:off x="7600808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B</a:t>
            </a:r>
          </a:p>
        </p:txBody>
      </p:sp>
      <p:sp>
        <p:nvSpPr>
          <p:cNvPr id="12" name="íṧļídè">
            <a:extLst>
              <a:ext uri="{FF2B5EF4-FFF2-40B4-BE49-F238E27FC236}">
                <a16:creationId xmlns:a16="http://schemas.microsoft.com/office/drawing/2014/main" id="{0F22AF65-EDB2-455F-9B60-0D40B223144E}"/>
              </a:ext>
            </a:extLst>
          </p:cNvPr>
          <p:cNvSpPr/>
          <p:nvPr/>
        </p:nvSpPr>
        <p:spPr>
          <a:xfrm>
            <a:off x="10108148" y="3180449"/>
            <a:ext cx="537920" cy="53792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>
                <a:cs typeface="+mn-ea"/>
                <a:sym typeface="+mn-lt"/>
              </a:rPr>
              <a:t>C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2F5C9D8-818B-45EB-BEFB-F21370398C08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23D8C73-5154-40AA-873A-48E38B9CBB63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91BC163-A098-47F8-A164-79FB32C93F8B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CAC955-CF9B-45F8-8A98-AB5D26CE8CF5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15E9B80-A656-47F0-8E71-CF6AA9023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59AD47C-03EA-46E2-A50F-336010DA6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73" y="2238716"/>
            <a:ext cx="2977571" cy="3107096"/>
          </a:xfrm>
          <a:prstGeom prst="rect">
            <a:avLst/>
          </a:prstGeom>
        </p:spPr>
      </p:pic>
      <p:sp>
        <p:nvSpPr>
          <p:cNvPr id="35" name="ïṩľíďè">
            <a:extLst>
              <a:ext uri="{FF2B5EF4-FFF2-40B4-BE49-F238E27FC236}">
                <a16:creationId xmlns:a16="http://schemas.microsoft.com/office/drawing/2014/main" id="{53ADBA4E-BE8B-479D-885D-9E6549F3702B}"/>
              </a:ext>
            </a:extLst>
          </p:cNvPr>
          <p:cNvSpPr/>
          <p:nvPr/>
        </p:nvSpPr>
        <p:spPr>
          <a:xfrm>
            <a:off x="4294639" y="2353851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CDE774A-DCA7-40BB-B65C-B8C33E4BF0A0}"/>
              </a:ext>
            </a:extLst>
          </p:cNvPr>
          <p:cNvSpPr txBox="1"/>
          <p:nvPr/>
        </p:nvSpPr>
        <p:spPr>
          <a:xfrm>
            <a:off x="4219378" y="2434203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7" name="ïṩľíďè">
            <a:extLst>
              <a:ext uri="{FF2B5EF4-FFF2-40B4-BE49-F238E27FC236}">
                <a16:creationId xmlns:a16="http://schemas.microsoft.com/office/drawing/2014/main" id="{48BF7288-7BCF-4BD5-AF77-87DBF153EAF8}"/>
              </a:ext>
            </a:extLst>
          </p:cNvPr>
          <p:cNvSpPr/>
          <p:nvPr/>
        </p:nvSpPr>
        <p:spPr>
          <a:xfrm>
            <a:off x="6726274" y="232148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85E5A8-C893-413B-87C9-61379C83C747}"/>
              </a:ext>
            </a:extLst>
          </p:cNvPr>
          <p:cNvSpPr txBox="1"/>
          <p:nvPr/>
        </p:nvSpPr>
        <p:spPr>
          <a:xfrm>
            <a:off x="6651013" y="240183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39" name="ïṩľíďè">
            <a:extLst>
              <a:ext uri="{FF2B5EF4-FFF2-40B4-BE49-F238E27FC236}">
                <a16:creationId xmlns:a16="http://schemas.microsoft.com/office/drawing/2014/main" id="{5087EA7F-2637-4785-AF78-4D29A95BBD13}"/>
              </a:ext>
            </a:extLst>
          </p:cNvPr>
          <p:cNvSpPr/>
          <p:nvPr/>
        </p:nvSpPr>
        <p:spPr>
          <a:xfrm>
            <a:off x="9258105" y="2321486"/>
            <a:ext cx="2008387" cy="537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u="sng">
                <a:cs typeface="+mn-ea"/>
                <a:sym typeface="+mn-lt"/>
              </a:rPr>
              <a:t>TEXT</a:t>
            </a:r>
            <a:endParaRPr lang="id-ID" i="1" u="sng" dirty="0"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DA3CED1-D871-40F7-89AC-C7EA7A6C5105}"/>
              </a:ext>
            </a:extLst>
          </p:cNvPr>
          <p:cNvSpPr txBox="1"/>
          <p:nvPr/>
        </p:nvSpPr>
        <p:spPr>
          <a:xfrm>
            <a:off x="9182844" y="2401838"/>
            <a:ext cx="2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49BA5"/>
                </a:solidFill>
                <a:cs typeface="+mn-ea"/>
                <a:sym typeface="+mn-lt"/>
              </a:rPr>
              <a:t>单击添加文本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2BFCBB-4902-4054-BF11-0DD636E89200}"/>
              </a:ext>
            </a:extLst>
          </p:cNvPr>
          <p:cNvSpPr txBox="1"/>
          <p:nvPr/>
        </p:nvSpPr>
        <p:spPr>
          <a:xfrm>
            <a:off x="714886" y="5106530"/>
            <a:ext cx="3052486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367846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DE6191-7D6E-4A2D-AEC8-FB90EE0976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591" y="117077"/>
            <a:ext cx="9851964" cy="69519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0A20F-6454-4A20-B7C6-643E48E8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218" y="312517"/>
            <a:ext cx="4271058" cy="571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7FAA9ED-9BCC-4A7F-9650-98E70C8C28D5}"/>
              </a:ext>
            </a:extLst>
          </p:cNvPr>
          <p:cNvSpPr txBox="1"/>
          <p:nvPr/>
        </p:nvSpPr>
        <p:spPr>
          <a:xfrm>
            <a:off x="5946060" y="1525637"/>
            <a:ext cx="369332" cy="30579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4D83EC-E8D7-4EC4-855B-D8F16401A289}"/>
              </a:ext>
            </a:extLst>
          </p:cNvPr>
          <p:cNvSpPr/>
          <p:nvPr/>
        </p:nvSpPr>
        <p:spPr>
          <a:xfrm>
            <a:off x="776142" y="220142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1D3DA-56F8-4CDA-9BAE-EF7EF271F31E}"/>
              </a:ext>
            </a:extLst>
          </p:cNvPr>
          <p:cNvSpPr/>
          <p:nvPr/>
        </p:nvSpPr>
        <p:spPr>
          <a:xfrm>
            <a:off x="776142" y="27907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BADA4B-1117-41C3-A5CF-79948C9A5D2D}"/>
              </a:ext>
            </a:extLst>
          </p:cNvPr>
          <p:cNvSpPr/>
          <p:nvPr/>
        </p:nvSpPr>
        <p:spPr>
          <a:xfrm>
            <a:off x="776142" y="337998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967D9E-0C94-48F7-906A-7AC5F63FD0E3}"/>
              </a:ext>
            </a:extLst>
          </p:cNvPr>
          <p:cNvSpPr/>
          <p:nvPr/>
        </p:nvSpPr>
        <p:spPr>
          <a:xfrm>
            <a:off x="776142" y="396926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4386C-5431-4859-8D2C-B298DE0EF7C7}"/>
              </a:ext>
            </a:extLst>
          </p:cNvPr>
          <p:cNvSpPr txBox="1"/>
          <p:nvPr/>
        </p:nvSpPr>
        <p:spPr>
          <a:xfrm>
            <a:off x="2779346" y="1789241"/>
            <a:ext cx="1244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149BA5"/>
                </a:solidFill>
                <a:cs typeface="+mn-ea"/>
                <a:sym typeface="+mn-lt"/>
              </a:rPr>
              <a:t>02</a:t>
            </a:r>
            <a:endParaRPr lang="zh-CN" altLang="en-US" sz="6600" b="1" dirty="0">
              <a:solidFill>
                <a:srgbClr val="149BA5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A9954B-6DED-4A43-9785-A445BB6FF6EF}"/>
              </a:ext>
            </a:extLst>
          </p:cNvPr>
          <p:cNvSpPr/>
          <p:nvPr/>
        </p:nvSpPr>
        <p:spPr>
          <a:xfrm>
            <a:off x="2914646" y="2909804"/>
            <a:ext cx="284086" cy="71022"/>
          </a:xfrm>
          <a:prstGeom prst="rect">
            <a:avLst/>
          </a:prstGeom>
          <a:solidFill>
            <a:srgbClr val="149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040DDB3-DA82-42F4-A6AB-0F1DD4B80CC0}"/>
              </a:ext>
            </a:extLst>
          </p:cNvPr>
          <p:cNvCxnSpPr/>
          <p:nvPr/>
        </p:nvCxnSpPr>
        <p:spPr>
          <a:xfrm>
            <a:off x="2914646" y="312598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1F8DD-4AFC-4418-9651-4638BCFCC624}"/>
              </a:ext>
            </a:extLst>
          </p:cNvPr>
          <p:cNvSpPr txBox="1"/>
          <p:nvPr/>
        </p:nvSpPr>
        <p:spPr>
          <a:xfrm>
            <a:off x="2784684" y="3176893"/>
            <a:ext cx="236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49BA5"/>
                </a:solidFill>
                <a:cs typeface="+mn-ea"/>
                <a:sym typeface="+mn-lt"/>
              </a:rPr>
              <a:t>单击添加标题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7A7CB1-7594-43AC-965A-19EEC955DFBA}"/>
              </a:ext>
            </a:extLst>
          </p:cNvPr>
          <p:cNvCxnSpPr/>
          <p:nvPr/>
        </p:nvCxnSpPr>
        <p:spPr>
          <a:xfrm>
            <a:off x="2901872" y="3788925"/>
            <a:ext cx="2145792" cy="0"/>
          </a:xfrm>
          <a:prstGeom prst="line">
            <a:avLst/>
          </a:prstGeom>
          <a:ln>
            <a:solidFill>
              <a:srgbClr val="149B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F507F-2455-4382-B7E0-D9E6DE5E9D0A}"/>
              </a:ext>
            </a:extLst>
          </p:cNvPr>
          <p:cNvSpPr txBox="1"/>
          <p:nvPr/>
        </p:nvSpPr>
        <p:spPr>
          <a:xfrm>
            <a:off x="2779346" y="3906289"/>
            <a:ext cx="2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单击此处添加文本，并调整颜色以及大小。单击此处添加文本。单击此处添加文本，并调整颜色以及大小。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65CCC1-B776-4C59-942C-AC8245D3EE65}"/>
              </a:ext>
            </a:extLst>
          </p:cNvPr>
          <p:cNvSpPr txBox="1"/>
          <p:nvPr/>
        </p:nvSpPr>
        <p:spPr>
          <a:xfrm>
            <a:off x="5946060" y="5332363"/>
            <a:ext cx="174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1PPT.COM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74D7D5A-7866-4F5F-B20E-9948EAD3E1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601" y="770610"/>
            <a:ext cx="521581" cy="5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ľïḑe">
            <a:extLst>
              <a:ext uri="{FF2B5EF4-FFF2-40B4-BE49-F238E27FC236}">
                <a16:creationId xmlns:a16="http://schemas.microsoft.com/office/drawing/2014/main" id="{0B8B3558-D847-4876-A1AE-F481C359E019}"/>
              </a:ext>
            </a:extLst>
          </p:cNvPr>
          <p:cNvSpPr/>
          <p:nvPr/>
        </p:nvSpPr>
        <p:spPr>
          <a:xfrm>
            <a:off x="5739855" y="2075180"/>
            <a:ext cx="3119522" cy="3378200"/>
          </a:xfrm>
          <a:custGeom>
            <a:avLst/>
            <a:gdLst>
              <a:gd name="connsiteX0" fmla="*/ 1689100 w 3119522"/>
              <a:gd name="connsiteY0" fmla="*/ 0 h 3378200"/>
              <a:gd name="connsiteX1" fmla="*/ 3089728 w 3119522"/>
              <a:gd name="connsiteY1" fmla="*/ 744708 h 3378200"/>
              <a:gd name="connsiteX2" fmla="*/ 3119522 w 3119522"/>
              <a:gd name="connsiteY2" fmla="*/ 793750 h 3378200"/>
              <a:gd name="connsiteX3" fmla="*/ 2303088 w 3119522"/>
              <a:gd name="connsiteY3" fmla="*/ 793750 h 3378200"/>
              <a:gd name="connsiteX4" fmla="*/ 2296249 w 3119522"/>
              <a:gd name="connsiteY4" fmla="*/ 788636 h 3378200"/>
              <a:gd name="connsiteX5" fmla="*/ 1689100 w 3119522"/>
              <a:gd name="connsiteY5" fmla="*/ 603178 h 3378200"/>
              <a:gd name="connsiteX6" fmla="*/ 603178 w 3119522"/>
              <a:gd name="connsiteY6" fmla="*/ 1689100 h 3378200"/>
              <a:gd name="connsiteX7" fmla="*/ 1689100 w 3119522"/>
              <a:gd name="connsiteY7" fmla="*/ 2775022 h 3378200"/>
              <a:gd name="connsiteX8" fmla="*/ 2296249 w 3119522"/>
              <a:gd name="connsiteY8" fmla="*/ 2589564 h 3378200"/>
              <a:gd name="connsiteX9" fmla="*/ 2303088 w 3119522"/>
              <a:gd name="connsiteY9" fmla="*/ 2584450 h 3378200"/>
              <a:gd name="connsiteX10" fmla="*/ 3119522 w 3119522"/>
              <a:gd name="connsiteY10" fmla="*/ 2584450 h 3378200"/>
              <a:gd name="connsiteX11" fmla="*/ 3089728 w 3119522"/>
              <a:gd name="connsiteY11" fmla="*/ 2633492 h 3378200"/>
              <a:gd name="connsiteX12" fmla="*/ 1689100 w 3119522"/>
              <a:gd name="connsiteY12" fmla="*/ 3378200 h 3378200"/>
              <a:gd name="connsiteX13" fmla="*/ 0 w 3119522"/>
              <a:gd name="connsiteY13" fmla="*/ 1689100 h 3378200"/>
              <a:gd name="connsiteX14" fmla="*/ 1689100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689100" y="0"/>
                </a:moveTo>
                <a:cubicBezTo>
                  <a:pt x="2272140" y="0"/>
                  <a:pt x="2786185" y="295405"/>
                  <a:pt x="3089728" y="744708"/>
                </a:cubicBezTo>
                <a:lnTo>
                  <a:pt x="3119522" y="793750"/>
                </a:lnTo>
                <a:lnTo>
                  <a:pt x="2303088" y="793750"/>
                </a:lnTo>
                <a:lnTo>
                  <a:pt x="2296249" y="788636"/>
                </a:lnTo>
                <a:cubicBezTo>
                  <a:pt x="2122935" y="671548"/>
                  <a:pt x="1914002" y="603178"/>
                  <a:pt x="1689100" y="603178"/>
                </a:cubicBezTo>
                <a:cubicBezTo>
                  <a:pt x="1089362" y="603178"/>
                  <a:pt x="603178" y="1089362"/>
                  <a:pt x="603178" y="1689100"/>
                </a:cubicBezTo>
                <a:cubicBezTo>
                  <a:pt x="603178" y="2288838"/>
                  <a:pt x="1089362" y="2775022"/>
                  <a:pt x="1689100" y="2775022"/>
                </a:cubicBezTo>
                <a:cubicBezTo>
                  <a:pt x="1914002" y="2775022"/>
                  <a:pt x="2122935" y="2706653"/>
                  <a:pt x="2296249" y="2589564"/>
                </a:cubicBezTo>
                <a:lnTo>
                  <a:pt x="2303088" y="2584450"/>
                </a:lnTo>
                <a:lnTo>
                  <a:pt x="3119522" y="2584450"/>
                </a:lnTo>
                <a:lnTo>
                  <a:pt x="3089728" y="2633492"/>
                </a:lnTo>
                <a:cubicBezTo>
                  <a:pt x="2786185" y="3082796"/>
                  <a:pt x="2272140" y="3378200"/>
                  <a:pt x="1689100" y="3378200"/>
                </a:cubicBezTo>
                <a:cubicBezTo>
                  <a:pt x="756236" y="3378200"/>
                  <a:pt x="0" y="2621964"/>
                  <a:pt x="0" y="1689100"/>
                </a:cubicBezTo>
                <a:cubicBezTo>
                  <a:pt x="0" y="756236"/>
                  <a:pt x="756236" y="0"/>
                  <a:pt x="1689100" y="0"/>
                </a:cubicBezTo>
                <a:close/>
              </a:path>
            </a:pathLst>
          </a:cu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ïṥlïḓè">
            <a:extLst>
              <a:ext uri="{FF2B5EF4-FFF2-40B4-BE49-F238E27FC236}">
                <a16:creationId xmlns:a16="http://schemas.microsoft.com/office/drawing/2014/main" id="{04B8832C-818E-41D3-92E3-2D0CCB3687D5}"/>
              </a:ext>
            </a:extLst>
          </p:cNvPr>
          <p:cNvSpPr/>
          <p:nvPr/>
        </p:nvSpPr>
        <p:spPr>
          <a:xfrm>
            <a:off x="3224853" y="2075180"/>
            <a:ext cx="3119522" cy="3378200"/>
          </a:xfrm>
          <a:custGeom>
            <a:avLst/>
            <a:gdLst>
              <a:gd name="connsiteX0" fmla="*/ 1430422 w 3119522"/>
              <a:gd name="connsiteY0" fmla="*/ 0 h 3378200"/>
              <a:gd name="connsiteX1" fmla="*/ 3119522 w 3119522"/>
              <a:gd name="connsiteY1" fmla="*/ 1689100 h 3378200"/>
              <a:gd name="connsiteX2" fmla="*/ 1430422 w 3119522"/>
              <a:gd name="connsiteY2" fmla="*/ 3378200 h 3378200"/>
              <a:gd name="connsiteX3" fmla="*/ 29794 w 3119522"/>
              <a:gd name="connsiteY3" fmla="*/ 2633492 h 3378200"/>
              <a:gd name="connsiteX4" fmla="*/ 0 w 3119522"/>
              <a:gd name="connsiteY4" fmla="*/ 2584450 h 3378200"/>
              <a:gd name="connsiteX5" fmla="*/ 816434 w 3119522"/>
              <a:gd name="connsiteY5" fmla="*/ 2584450 h 3378200"/>
              <a:gd name="connsiteX6" fmla="*/ 823273 w 3119522"/>
              <a:gd name="connsiteY6" fmla="*/ 2589564 h 3378200"/>
              <a:gd name="connsiteX7" fmla="*/ 1430422 w 3119522"/>
              <a:gd name="connsiteY7" fmla="*/ 2775022 h 3378200"/>
              <a:gd name="connsiteX8" fmla="*/ 2516344 w 3119522"/>
              <a:gd name="connsiteY8" fmla="*/ 1689100 h 3378200"/>
              <a:gd name="connsiteX9" fmla="*/ 1430422 w 3119522"/>
              <a:gd name="connsiteY9" fmla="*/ 603178 h 3378200"/>
              <a:gd name="connsiteX10" fmla="*/ 823273 w 3119522"/>
              <a:gd name="connsiteY10" fmla="*/ 788636 h 3378200"/>
              <a:gd name="connsiteX11" fmla="*/ 816434 w 3119522"/>
              <a:gd name="connsiteY11" fmla="*/ 793750 h 3378200"/>
              <a:gd name="connsiteX12" fmla="*/ 0 w 3119522"/>
              <a:gd name="connsiteY12" fmla="*/ 793750 h 3378200"/>
              <a:gd name="connsiteX13" fmla="*/ 29794 w 3119522"/>
              <a:gd name="connsiteY13" fmla="*/ 744708 h 3378200"/>
              <a:gd name="connsiteX14" fmla="*/ 1430422 w 3119522"/>
              <a:gd name="connsiteY14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9522" h="3378200">
                <a:moveTo>
                  <a:pt x="1430422" y="0"/>
                </a:moveTo>
                <a:cubicBezTo>
                  <a:pt x="2363286" y="0"/>
                  <a:pt x="3119522" y="756236"/>
                  <a:pt x="3119522" y="1689100"/>
                </a:cubicBezTo>
                <a:cubicBezTo>
                  <a:pt x="3119522" y="2621964"/>
                  <a:pt x="2363286" y="3378200"/>
                  <a:pt x="1430422" y="3378200"/>
                </a:cubicBezTo>
                <a:cubicBezTo>
                  <a:pt x="847382" y="3378200"/>
                  <a:pt x="333337" y="3082796"/>
                  <a:pt x="29794" y="2633492"/>
                </a:cubicBezTo>
                <a:lnTo>
                  <a:pt x="0" y="2584450"/>
                </a:lnTo>
                <a:lnTo>
                  <a:pt x="816434" y="2584450"/>
                </a:lnTo>
                <a:lnTo>
                  <a:pt x="823273" y="2589564"/>
                </a:lnTo>
                <a:cubicBezTo>
                  <a:pt x="996587" y="2706653"/>
                  <a:pt x="1205520" y="2775022"/>
                  <a:pt x="1430422" y="2775022"/>
                </a:cubicBezTo>
                <a:cubicBezTo>
                  <a:pt x="2030160" y="2775022"/>
                  <a:pt x="2516344" y="2288838"/>
                  <a:pt x="2516344" y="1689100"/>
                </a:cubicBezTo>
                <a:cubicBezTo>
                  <a:pt x="2516344" y="1089362"/>
                  <a:pt x="2030160" y="603178"/>
                  <a:pt x="1430422" y="603178"/>
                </a:cubicBezTo>
                <a:cubicBezTo>
                  <a:pt x="1205520" y="603178"/>
                  <a:pt x="996587" y="671547"/>
                  <a:pt x="823273" y="788636"/>
                </a:cubicBezTo>
                <a:lnTo>
                  <a:pt x="816434" y="793750"/>
                </a:lnTo>
                <a:lnTo>
                  <a:pt x="0" y="793750"/>
                </a:lnTo>
                <a:lnTo>
                  <a:pt x="29794" y="744708"/>
                </a:lnTo>
                <a:cubicBezTo>
                  <a:pt x="333337" y="295405"/>
                  <a:pt x="847382" y="0"/>
                  <a:pt x="1430422" y="0"/>
                </a:cubicBezTo>
                <a:close/>
              </a:path>
            </a:pathLst>
          </a:cu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" name="ïṣḷídè">
            <a:extLst>
              <a:ext uri="{FF2B5EF4-FFF2-40B4-BE49-F238E27FC236}">
                <a16:creationId xmlns:a16="http://schemas.microsoft.com/office/drawing/2014/main" id="{9E53823B-CF87-4319-AD0C-8FBA10316C9B}"/>
              </a:ext>
            </a:extLst>
          </p:cNvPr>
          <p:cNvSpPr/>
          <p:nvPr/>
        </p:nvSpPr>
        <p:spPr>
          <a:xfrm>
            <a:off x="3407601" y="2457689"/>
            <a:ext cx="2559740" cy="255974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064" r="-24819"/>
            </a:stretch>
          </a:blip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8" name="ïśľîḍè">
            <a:extLst>
              <a:ext uri="{FF2B5EF4-FFF2-40B4-BE49-F238E27FC236}">
                <a16:creationId xmlns:a16="http://schemas.microsoft.com/office/drawing/2014/main" id="{2D8A5523-61CB-4BE7-99F5-3FED388C9A0A}"/>
              </a:ext>
            </a:extLst>
          </p:cNvPr>
          <p:cNvGrpSpPr/>
          <p:nvPr/>
        </p:nvGrpSpPr>
        <p:grpSpPr>
          <a:xfrm>
            <a:off x="4289377" y="3339465"/>
            <a:ext cx="796188" cy="796188"/>
            <a:chOff x="5695390" y="2646731"/>
            <a:chExt cx="796188" cy="796188"/>
          </a:xfrm>
        </p:grpSpPr>
        <p:sp>
          <p:nvSpPr>
            <p:cNvPr id="16" name="îSḻíḓe">
              <a:extLst>
                <a:ext uri="{FF2B5EF4-FFF2-40B4-BE49-F238E27FC236}">
                  <a16:creationId xmlns:a16="http://schemas.microsoft.com/office/drawing/2014/main" id="{05C3D5FA-90B3-4EDF-94E2-27D65D089812}"/>
                </a:ext>
              </a:extLst>
            </p:cNvPr>
            <p:cNvSpPr/>
            <p:nvPr/>
          </p:nvSpPr>
          <p:spPr>
            <a:xfrm>
              <a:off x="5695390" y="2646731"/>
              <a:ext cx="796188" cy="796188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iS1ïḑé">
              <a:extLst>
                <a:ext uri="{FF2B5EF4-FFF2-40B4-BE49-F238E27FC236}">
                  <a16:creationId xmlns:a16="http://schemas.microsoft.com/office/drawing/2014/main" id="{2DC9833D-F1E8-4F35-B8F2-B0C67CF25E0C}"/>
                </a:ext>
              </a:extLst>
            </p:cNvPr>
            <p:cNvSpPr/>
            <p:nvPr/>
          </p:nvSpPr>
          <p:spPr bwMode="auto">
            <a:xfrm>
              <a:off x="5931546" y="2895082"/>
              <a:ext cx="310517" cy="281418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9" name="ïṥḻîde">
            <a:extLst>
              <a:ext uri="{FF2B5EF4-FFF2-40B4-BE49-F238E27FC236}">
                <a16:creationId xmlns:a16="http://schemas.microsoft.com/office/drawing/2014/main" id="{7BC4BDD8-B4FE-4945-ADFC-8188C8735944}"/>
              </a:ext>
            </a:extLst>
          </p:cNvPr>
          <p:cNvSpPr/>
          <p:nvPr/>
        </p:nvSpPr>
        <p:spPr>
          <a:xfrm>
            <a:off x="6150089" y="2457689"/>
            <a:ext cx="2559740" cy="255974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10" name="iṩļîḑê">
            <a:extLst>
              <a:ext uri="{FF2B5EF4-FFF2-40B4-BE49-F238E27FC236}">
                <a16:creationId xmlns:a16="http://schemas.microsoft.com/office/drawing/2014/main" id="{0D625701-7C09-4600-86C1-F46562075C18}"/>
              </a:ext>
            </a:extLst>
          </p:cNvPr>
          <p:cNvGrpSpPr/>
          <p:nvPr/>
        </p:nvGrpSpPr>
        <p:grpSpPr>
          <a:xfrm>
            <a:off x="7031865" y="3339465"/>
            <a:ext cx="796188" cy="796188"/>
            <a:chOff x="5695390" y="2646731"/>
            <a:chExt cx="796188" cy="796188"/>
          </a:xfrm>
        </p:grpSpPr>
        <p:sp>
          <p:nvSpPr>
            <p:cNvPr id="14" name="iṧ1iḍè">
              <a:extLst>
                <a:ext uri="{FF2B5EF4-FFF2-40B4-BE49-F238E27FC236}">
                  <a16:creationId xmlns:a16="http://schemas.microsoft.com/office/drawing/2014/main" id="{3900B9D8-585B-41C5-974D-663E16DC7D5C}"/>
                </a:ext>
              </a:extLst>
            </p:cNvPr>
            <p:cNvSpPr/>
            <p:nvPr/>
          </p:nvSpPr>
          <p:spPr>
            <a:xfrm>
              <a:off x="5695390" y="2646731"/>
              <a:ext cx="796188" cy="796188"/>
            </a:xfrm>
            <a:prstGeom prst="ellipse">
              <a:avLst/>
            </a:prstGeom>
            <a:solidFill>
              <a:srgbClr val="149BA5"/>
            </a:solidFill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" name="ïšḷîďê">
              <a:extLst>
                <a:ext uri="{FF2B5EF4-FFF2-40B4-BE49-F238E27FC236}">
                  <a16:creationId xmlns:a16="http://schemas.microsoft.com/office/drawing/2014/main" id="{5EDEB7ED-FFA6-41CA-9A70-0E24A22C27CA}"/>
                </a:ext>
              </a:extLst>
            </p:cNvPr>
            <p:cNvSpPr/>
            <p:nvPr/>
          </p:nvSpPr>
          <p:spPr bwMode="auto">
            <a:xfrm>
              <a:off x="5931546" y="2895082"/>
              <a:ext cx="310517" cy="281418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64B2E0E4-E31A-4109-9504-7BD92DF9DD12}"/>
              </a:ext>
            </a:extLst>
          </p:cNvPr>
          <p:cNvSpPr/>
          <p:nvPr/>
        </p:nvSpPr>
        <p:spPr>
          <a:xfrm>
            <a:off x="50182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9BF092-2B04-4A2F-858C-C3F612A6CE95}"/>
              </a:ext>
            </a:extLst>
          </p:cNvPr>
          <p:cNvSpPr/>
          <p:nvPr/>
        </p:nvSpPr>
        <p:spPr>
          <a:xfrm>
            <a:off x="83710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42A7DFC-B788-46EC-A1FF-927983ECB58A}"/>
              </a:ext>
            </a:extLst>
          </p:cNvPr>
          <p:cNvSpPr/>
          <p:nvPr/>
        </p:nvSpPr>
        <p:spPr>
          <a:xfrm>
            <a:off x="1172382" y="403105"/>
            <a:ext cx="213064" cy="2130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21044EC-A646-4A6E-A07D-D0A338649A24}"/>
              </a:ext>
            </a:extLst>
          </p:cNvPr>
          <p:cNvSpPr txBox="1"/>
          <p:nvPr/>
        </p:nvSpPr>
        <p:spPr>
          <a:xfrm>
            <a:off x="1538782" y="309582"/>
            <a:ext cx="186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单击添加标题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26E2C07-648D-4A60-B807-B3910B9DD8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105496" y="-463074"/>
            <a:ext cx="400111" cy="2510771"/>
          </a:xfrm>
          <a:prstGeom prst="rect">
            <a:avLst/>
          </a:prstGeom>
        </p:spPr>
      </p:pic>
      <p:sp>
        <p:nvSpPr>
          <p:cNvPr id="25" name="îṧliḍe">
            <a:extLst>
              <a:ext uri="{FF2B5EF4-FFF2-40B4-BE49-F238E27FC236}">
                <a16:creationId xmlns:a16="http://schemas.microsoft.com/office/drawing/2014/main" id="{9FE97CA0-8D17-45A1-833B-B5336CB43B5C}"/>
              </a:ext>
            </a:extLst>
          </p:cNvPr>
          <p:cNvSpPr/>
          <p:nvPr/>
        </p:nvSpPr>
        <p:spPr bwMode="auto">
          <a:xfrm>
            <a:off x="2676337" y="3454036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6" name="iṩḷîdê">
            <a:extLst>
              <a:ext uri="{FF2B5EF4-FFF2-40B4-BE49-F238E27FC236}">
                <a16:creationId xmlns:a16="http://schemas.microsoft.com/office/drawing/2014/main" id="{5C239224-2DB3-420D-9032-F8A2416583A8}"/>
              </a:ext>
            </a:extLst>
          </p:cNvPr>
          <p:cNvSpPr/>
          <p:nvPr/>
        </p:nvSpPr>
        <p:spPr bwMode="auto">
          <a:xfrm>
            <a:off x="2786604" y="3587816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îṧliḍe">
            <a:extLst>
              <a:ext uri="{FF2B5EF4-FFF2-40B4-BE49-F238E27FC236}">
                <a16:creationId xmlns:a16="http://schemas.microsoft.com/office/drawing/2014/main" id="{947F598A-DB8B-4C0C-987B-BA577EA3D14C}"/>
              </a:ext>
            </a:extLst>
          </p:cNvPr>
          <p:cNvSpPr/>
          <p:nvPr/>
        </p:nvSpPr>
        <p:spPr bwMode="auto">
          <a:xfrm>
            <a:off x="8961427" y="3521019"/>
            <a:ext cx="457142" cy="457140"/>
          </a:xfrm>
          <a:prstGeom prst="ellipse">
            <a:avLst/>
          </a:prstGeom>
          <a:solidFill>
            <a:srgbClr val="149BA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8" name="iṩḷîdê">
            <a:extLst>
              <a:ext uri="{FF2B5EF4-FFF2-40B4-BE49-F238E27FC236}">
                <a16:creationId xmlns:a16="http://schemas.microsoft.com/office/drawing/2014/main" id="{3140AB67-7A21-4ACC-AF94-D1CA70596E60}"/>
              </a:ext>
            </a:extLst>
          </p:cNvPr>
          <p:cNvSpPr/>
          <p:nvPr/>
        </p:nvSpPr>
        <p:spPr bwMode="auto">
          <a:xfrm>
            <a:off x="9071694" y="3654799"/>
            <a:ext cx="236608" cy="214435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9" name="right-arrows_87462">
            <a:extLst>
              <a:ext uri="{FF2B5EF4-FFF2-40B4-BE49-F238E27FC236}">
                <a16:creationId xmlns:a16="http://schemas.microsoft.com/office/drawing/2014/main" id="{6DBC9150-5858-4458-923D-42231D10B7EE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1197454" y="2990058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F61A91-33A0-44DB-9AD6-98AE72C7194F}"/>
              </a:ext>
            </a:extLst>
          </p:cNvPr>
          <p:cNvSpPr txBox="1"/>
          <p:nvPr/>
        </p:nvSpPr>
        <p:spPr>
          <a:xfrm>
            <a:off x="321244" y="3490115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3396E96-AD3A-4329-8761-7793719754C6}"/>
              </a:ext>
            </a:extLst>
          </p:cNvPr>
          <p:cNvCxnSpPr>
            <a:cxnSpLocks/>
          </p:cNvCxnSpPr>
          <p:nvPr/>
        </p:nvCxnSpPr>
        <p:spPr>
          <a:xfrm>
            <a:off x="449808" y="3455373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E678B58-2DAA-4519-B3DD-F8035E79C6BB}"/>
              </a:ext>
            </a:extLst>
          </p:cNvPr>
          <p:cNvCxnSpPr>
            <a:cxnSpLocks/>
          </p:cNvCxnSpPr>
          <p:nvPr/>
        </p:nvCxnSpPr>
        <p:spPr>
          <a:xfrm>
            <a:off x="449808" y="4654253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-arrows_87462">
            <a:extLst>
              <a:ext uri="{FF2B5EF4-FFF2-40B4-BE49-F238E27FC236}">
                <a16:creationId xmlns:a16="http://schemas.microsoft.com/office/drawing/2014/main" id="{7FABB87C-5D6F-4647-A4A0-9988D79D302D}"/>
              </a:ext>
            </a:extLst>
          </p:cNvPr>
          <p:cNvSpPr>
            <a:spLocks noChangeAspect="1"/>
          </p:cNvSpPr>
          <p:nvPr/>
        </p:nvSpPr>
        <p:spPr bwMode="auto">
          <a:xfrm>
            <a:off x="10217059" y="3067899"/>
            <a:ext cx="351217" cy="236931"/>
          </a:xfrm>
          <a:custGeom>
            <a:avLst/>
            <a:gdLst>
              <a:gd name="connsiteX0" fmla="*/ 313167 w 607640"/>
              <a:gd name="connsiteY0" fmla="*/ 0 h 409915"/>
              <a:gd name="connsiteX1" fmla="*/ 343771 w 607640"/>
              <a:gd name="connsiteY1" fmla="*/ 8929 h 409915"/>
              <a:gd name="connsiteX2" fmla="*/ 580124 w 607640"/>
              <a:gd name="connsiteY2" fmla="*/ 155479 h 409915"/>
              <a:gd name="connsiteX3" fmla="*/ 580124 w 607640"/>
              <a:gd name="connsiteY3" fmla="*/ 254528 h 409915"/>
              <a:gd name="connsiteX4" fmla="*/ 343771 w 607640"/>
              <a:gd name="connsiteY4" fmla="*/ 401078 h 409915"/>
              <a:gd name="connsiteX5" fmla="*/ 313167 w 607640"/>
              <a:gd name="connsiteY5" fmla="*/ 409915 h 409915"/>
              <a:gd name="connsiteX6" fmla="*/ 259610 w 607640"/>
              <a:gd name="connsiteY6" fmla="*/ 375395 h 409915"/>
              <a:gd name="connsiteX7" fmla="*/ 361378 w 607640"/>
              <a:gd name="connsiteY7" fmla="*/ 312246 h 409915"/>
              <a:gd name="connsiteX8" fmla="*/ 421111 w 607640"/>
              <a:gd name="connsiteY8" fmla="*/ 205004 h 409915"/>
              <a:gd name="connsiteX9" fmla="*/ 361378 w 607640"/>
              <a:gd name="connsiteY9" fmla="*/ 97761 h 409915"/>
              <a:gd name="connsiteX10" fmla="*/ 259610 w 607640"/>
              <a:gd name="connsiteY10" fmla="*/ 34612 h 409915"/>
              <a:gd name="connsiteX11" fmla="*/ 313167 w 607640"/>
              <a:gd name="connsiteY11" fmla="*/ 0 h 409915"/>
              <a:gd name="connsiteX12" fmla="*/ 58537 w 607640"/>
              <a:gd name="connsiteY12" fmla="*/ 0 h 409915"/>
              <a:gd name="connsiteX13" fmla="*/ 89142 w 607640"/>
              <a:gd name="connsiteY13" fmla="*/ 8929 h 409915"/>
              <a:gd name="connsiteX14" fmla="*/ 325502 w 607640"/>
              <a:gd name="connsiteY14" fmla="*/ 155479 h 409915"/>
              <a:gd name="connsiteX15" fmla="*/ 325502 w 607640"/>
              <a:gd name="connsiteY15" fmla="*/ 254528 h 409915"/>
              <a:gd name="connsiteX16" fmla="*/ 89142 w 607640"/>
              <a:gd name="connsiteY16" fmla="*/ 401078 h 409915"/>
              <a:gd name="connsiteX17" fmla="*/ 58537 w 607640"/>
              <a:gd name="connsiteY17" fmla="*/ 409915 h 409915"/>
              <a:gd name="connsiteX18" fmla="*/ 0 w 607640"/>
              <a:gd name="connsiteY18" fmla="*/ 351553 h 409915"/>
              <a:gd name="connsiteX19" fmla="*/ 0 w 607640"/>
              <a:gd name="connsiteY19" fmla="*/ 58454 h 409915"/>
              <a:gd name="connsiteX20" fmla="*/ 58537 w 607640"/>
              <a:gd name="connsiteY20" fmla="*/ 0 h 40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7640" h="409915">
                <a:moveTo>
                  <a:pt x="313167" y="0"/>
                </a:moveTo>
                <a:cubicBezTo>
                  <a:pt x="323399" y="0"/>
                  <a:pt x="334000" y="2762"/>
                  <a:pt x="343771" y="8929"/>
                </a:cubicBezTo>
                <a:lnTo>
                  <a:pt x="580124" y="155479"/>
                </a:lnTo>
                <a:cubicBezTo>
                  <a:pt x="616812" y="178308"/>
                  <a:pt x="616812" y="231699"/>
                  <a:pt x="580124" y="254528"/>
                </a:cubicBezTo>
                <a:lnTo>
                  <a:pt x="343771" y="401078"/>
                </a:lnTo>
                <a:cubicBezTo>
                  <a:pt x="334000" y="407153"/>
                  <a:pt x="323399" y="409915"/>
                  <a:pt x="313167" y="409915"/>
                </a:cubicBezTo>
                <a:cubicBezTo>
                  <a:pt x="290399" y="409915"/>
                  <a:pt x="269013" y="396383"/>
                  <a:pt x="259610" y="375395"/>
                </a:cubicBezTo>
                <a:lnTo>
                  <a:pt x="361378" y="312246"/>
                </a:lnTo>
                <a:cubicBezTo>
                  <a:pt x="398804" y="289049"/>
                  <a:pt x="421111" y="248913"/>
                  <a:pt x="421111" y="205004"/>
                </a:cubicBezTo>
                <a:cubicBezTo>
                  <a:pt x="421111" y="161002"/>
                  <a:pt x="398804" y="120959"/>
                  <a:pt x="361378" y="97761"/>
                </a:cubicBezTo>
                <a:lnTo>
                  <a:pt x="259610" y="34612"/>
                </a:lnTo>
                <a:cubicBezTo>
                  <a:pt x="269013" y="13532"/>
                  <a:pt x="290399" y="0"/>
                  <a:pt x="313167" y="0"/>
                </a:cubicBezTo>
                <a:close/>
                <a:moveTo>
                  <a:pt x="58537" y="0"/>
                </a:moveTo>
                <a:cubicBezTo>
                  <a:pt x="68769" y="0"/>
                  <a:pt x="79370" y="2762"/>
                  <a:pt x="89142" y="8929"/>
                </a:cubicBezTo>
                <a:lnTo>
                  <a:pt x="325502" y="155479"/>
                </a:lnTo>
                <a:cubicBezTo>
                  <a:pt x="362283" y="178308"/>
                  <a:pt x="362283" y="231699"/>
                  <a:pt x="325502" y="254528"/>
                </a:cubicBezTo>
                <a:lnTo>
                  <a:pt x="89142" y="401078"/>
                </a:lnTo>
                <a:cubicBezTo>
                  <a:pt x="79370" y="407153"/>
                  <a:pt x="68769" y="409915"/>
                  <a:pt x="58537" y="409915"/>
                </a:cubicBezTo>
                <a:cubicBezTo>
                  <a:pt x="28116" y="409915"/>
                  <a:pt x="0" y="385705"/>
                  <a:pt x="0" y="351553"/>
                </a:cubicBezTo>
                <a:lnTo>
                  <a:pt x="0" y="58454"/>
                </a:lnTo>
                <a:cubicBezTo>
                  <a:pt x="0" y="24210"/>
                  <a:pt x="28116" y="0"/>
                  <a:pt x="585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CF9A34-88AA-4853-9952-5B587A812CDF}"/>
              </a:ext>
            </a:extLst>
          </p:cNvPr>
          <p:cNvSpPr txBox="1"/>
          <p:nvPr/>
        </p:nvSpPr>
        <p:spPr>
          <a:xfrm>
            <a:off x="9647119" y="3762144"/>
            <a:ext cx="20950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单击此处添加文本，并调整颜色以及大小。单击此处添加文本。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3165E9A-9B17-4ED3-AF26-311218EBD7A8}"/>
              </a:ext>
            </a:extLst>
          </p:cNvPr>
          <p:cNvCxnSpPr>
            <a:cxnSpLocks/>
          </p:cNvCxnSpPr>
          <p:nvPr/>
        </p:nvCxnSpPr>
        <p:spPr>
          <a:xfrm>
            <a:off x="9775683" y="372740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1170EF6-4537-4C5C-B882-72D715A1CEC6}"/>
              </a:ext>
            </a:extLst>
          </p:cNvPr>
          <p:cNvCxnSpPr>
            <a:cxnSpLocks/>
          </p:cNvCxnSpPr>
          <p:nvPr/>
        </p:nvCxnSpPr>
        <p:spPr>
          <a:xfrm>
            <a:off x="9775683" y="4926282"/>
            <a:ext cx="1837944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gpvphpm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1389</Words>
  <Application>Microsoft Office PowerPoint</Application>
  <PresentationFormat>宽屏</PresentationFormat>
  <Paragraphs>154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智能医疗</dc:title>
  <dc:creator>第一PPT</dc:creator>
  <cp:keywords>www.1ppt.com</cp:keywords>
  <dc:description>www.1ppt.com</dc:description>
  <cp:lastModifiedBy>刘 竞文</cp:lastModifiedBy>
  <cp:revision>352</cp:revision>
  <dcterms:created xsi:type="dcterms:W3CDTF">2019-03-29T12:25:33Z</dcterms:created>
  <dcterms:modified xsi:type="dcterms:W3CDTF">2022-07-26T02:45:38Z</dcterms:modified>
</cp:coreProperties>
</file>